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3432A2-EE1D-60F6-A6B9-152C66995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3F1D728-9989-8610-DB0C-0ABC42595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396EBC-B9CB-B89B-8148-AD6DC7D5B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F5F722-EE00-06FF-4A5A-134DC4C05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4EBF7D-67B4-FC26-3581-5C1D96C5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71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B90C4E-97BE-7BFF-BB56-5DB1E404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FD173A-E7EA-A712-DF9C-BAE92E58D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D6AD90-37D4-0F10-4B99-B92D3AD7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DDB799-8BEF-81DC-F41C-0C67533E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F1E642-610A-C62D-18A4-EF1450EB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1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04EC6C4-DF21-E857-4B8C-F992094A3C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18A483-8BE9-3F7F-7E10-01BAA19D2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C0011F-3013-AA48-8D21-9D9944FC7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8D1093-756B-61A8-B6B2-3E019B77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DCF08C-B630-A936-9AE0-6B14F39FE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40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010C7-3984-EDAB-C541-37EB13FF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821809-FEA1-6E6A-3772-08C00F87B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518344-F610-3459-8573-73F17D20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91CEC8-CCA0-1124-B6FA-A8F0C2F8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4AF0FD-A292-C2A3-7C3E-2357E3F2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48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286BA-D82D-FE98-6C67-F265EF324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8453C1-12BC-0CE1-7FED-DBB16CB22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4BE3B3-2ACD-A162-677D-1AC704D2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CB3E37-1AF8-64B7-E603-50643C5D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F83DE4-DD8B-59B7-6D51-33DC57C11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58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81D07-87C1-531C-25E2-FA147CA35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64D7EF-FA48-E485-1D1A-01499B4BE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785A26-0989-469C-C6A2-A85CAA49A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CA52CF-4B7C-3A15-330C-CD400177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91020-CBDB-01FB-AFEA-7A849F905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103CD4-1AD5-2810-108A-C552C5B9E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39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089A31-44D0-AF21-4C52-87DC92BD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C342B5-EECC-B31F-41A9-C29083B99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585700-8EE5-8123-D84F-A98B382ED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01ABF3-FB91-626E-7EC5-3E86E213B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B7E814-77CD-650A-2E57-B804E57435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1746F7D-B57A-424C-811D-0E8ECB85C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D32884-5B25-818D-7CAC-43626423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4A9B49-6581-4A97-5CEE-948DE9F5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00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566AA-9024-EA2F-9802-AFB74FA9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F0FAE1-E7DD-6AB3-35E8-26BDC2586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12923D-1604-C0DF-8C8C-4FDD4278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192CF64-63DD-AA7A-4138-784D8021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8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2B43CE-C70B-C6B3-C7DE-0C262BEA5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48C33E-5A1B-9228-9B27-5BA19274D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431B874-CE7D-EB55-1278-BF84184C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1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3368A6-CC1F-0D63-A48D-58FD47E35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85A3A9-03A3-D08C-3DBF-137986E8C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EE8425-68DD-CFAD-1BA7-D31F7F56B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93977F-DC56-F661-1CC6-76B9330B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D9D727-C27D-F019-EE5F-02DDB50FA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9EDF-F6CB-8580-8D55-6A58AEE6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46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E6DB80-483D-2B3E-2AEF-5E1E8D900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3C796B2-FF73-90EE-2B17-B89A2D262F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7DB4C3-466B-BD32-E355-DCBEEBFE9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545F0C-DDFA-E6F3-3C01-5E46B1F9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E7984F-5BD7-EFD4-AF86-FA7D8E5D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AC45D0-6A3D-8AAD-F06F-C4AC645D9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A10651-8BBF-D16B-035E-84662BBF9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37823E-D35B-88DA-9D5D-76EF96242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443050-81C3-ECF5-9B3F-C8A14BE6E9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4118-20C1-4866-B102-F6215D7CE724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F3BBB1-02B6-BF9A-6346-7FA2D7C4E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806852-F6CE-4419-3D93-FA9A4691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4D451-BD3F-4443-80D4-E01B535249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6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グループ化 349">
            <a:extLst>
              <a:ext uri="{FF2B5EF4-FFF2-40B4-BE49-F238E27FC236}">
                <a16:creationId xmlns:a16="http://schemas.microsoft.com/office/drawing/2014/main" id="{3685D3A7-D16E-85CA-2691-78CD860DF693}"/>
              </a:ext>
            </a:extLst>
          </p:cNvPr>
          <p:cNvGrpSpPr/>
          <p:nvPr/>
        </p:nvGrpSpPr>
        <p:grpSpPr>
          <a:xfrm>
            <a:off x="592350" y="2041646"/>
            <a:ext cx="10036321" cy="3492480"/>
            <a:chOff x="592350" y="2041646"/>
            <a:chExt cx="10036321" cy="3492480"/>
          </a:xfrm>
        </p:grpSpPr>
        <p:grpSp>
          <p:nvGrpSpPr>
            <p:cNvPr id="7" name="グループ化 350">
              <a:extLst>
                <a:ext uri="{FF2B5EF4-FFF2-40B4-BE49-F238E27FC236}">
                  <a16:creationId xmlns:a16="http://schemas.microsoft.com/office/drawing/2014/main" id="{8E2408B3-3A04-473D-749E-A77E8ED70E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1874" y="2560101"/>
              <a:ext cx="8506797" cy="2259550"/>
              <a:chOff x="0" y="0"/>
              <a:chExt cx="3126693" cy="829238"/>
            </a:xfrm>
          </p:grpSpPr>
          <p:sp>
            <p:nvSpPr>
              <p:cNvPr id="8" name="AutoShape 161">
                <a:extLst>
                  <a:ext uri="{FF2B5EF4-FFF2-40B4-BE49-F238E27FC236}">
                    <a16:creationId xmlns:a16="http://schemas.microsoft.com/office/drawing/2014/main" id="{D2CBD8AE-3E0B-D390-FC9C-52E6B66C1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95459">
                <a:off x="1730444" y="123569"/>
                <a:ext cx="1315880" cy="283021"/>
              </a:xfrm>
              <a:custGeom>
                <a:avLst/>
                <a:gdLst>
                  <a:gd name="T0" fmla="*/ 0 w 1780378"/>
                  <a:gd name="T1" fmla="*/ 185704 h 967612"/>
                  <a:gd name="T2" fmla="*/ 72434 w 1780378"/>
                  <a:gd name="T3" fmla="*/ 0 h 967612"/>
                  <a:gd name="T4" fmla="*/ 698062 w 1780378"/>
                  <a:gd name="T5" fmla="*/ 0 h 967612"/>
                  <a:gd name="T6" fmla="*/ 839975 w 1780378"/>
                  <a:gd name="T7" fmla="*/ 98294 h 967612"/>
                  <a:gd name="T8" fmla="*/ 597538 w 1780378"/>
                  <a:gd name="T9" fmla="*/ 183718 h 967612"/>
                  <a:gd name="T10" fmla="*/ 0 w 1780378"/>
                  <a:gd name="T11" fmla="*/ 185704 h 967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80378" h="967612">
                    <a:moveTo>
                      <a:pt x="0" y="967612"/>
                    </a:moveTo>
                    <a:lnTo>
                      <a:pt x="152660" y="0"/>
                    </a:lnTo>
                    <a:lnTo>
                      <a:pt x="1471214" y="0"/>
                    </a:lnTo>
                    <a:cubicBezTo>
                      <a:pt x="1723143" y="19555"/>
                      <a:pt x="1812643" y="326244"/>
                      <a:pt x="1770305" y="512163"/>
                    </a:cubicBezTo>
                    <a:cubicBezTo>
                      <a:pt x="1727967" y="698082"/>
                      <a:pt x="1568597" y="968539"/>
                      <a:pt x="1259353" y="957263"/>
                    </a:cubicBezTo>
                    <a:lnTo>
                      <a:pt x="0" y="96761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6A6A6"/>
                  </a:gs>
                  <a:gs pos="7001">
                    <a:srgbClr val="A6A6A6"/>
                  </a:gs>
                  <a:gs pos="35001">
                    <a:srgbClr val="767171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" name="正方形/長方形 2">
                <a:extLst>
                  <a:ext uri="{FF2B5EF4-FFF2-40B4-BE49-F238E27FC236}">
                    <a16:creationId xmlns:a16="http://schemas.microsoft.com/office/drawing/2014/main" id="{2DAB2AA1-B072-502C-2BEF-7AC2156190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588" y="0"/>
                <a:ext cx="393105" cy="320233"/>
              </a:xfrm>
              <a:prstGeom prst="rect">
                <a:avLst/>
              </a:prstGeom>
              <a:solidFill>
                <a:srgbClr val="FFFFFF"/>
              </a:solidFill>
              <a:ln w="12700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10" name="グループ化 3">
                <a:extLst>
                  <a:ext uri="{FF2B5EF4-FFF2-40B4-BE49-F238E27FC236}">
                    <a16:creationId xmlns:a16="http://schemas.microsoft.com/office/drawing/2014/main" id="{B9A8C346-30A3-B4CE-08BA-32862311E3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2078" y="646898"/>
                <a:ext cx="39658" cy="78111"/>
                <a:chOff x="602078" y="646902"/>
                <a:chExt cx="81499" cy="140774"/>
              </a:xfrm>
            </p:grpSpPr>
            <p:sp>
              <p:nvSpPr>
                <p:cNvPr id="403" name="正方形/長方形 336">
                  <a:extLst>
                    <a:ext uri="{FF2B5EF4-FFF2-40B4-BE49-F238E27FC236}">
                      <a16:creationId xmlns:a16="http://schemas.microsoft.com/office/drawing/2014/main" id="{08804383-F08A-8CD4-7B6D-78AA939F5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602078" y="646902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4" name="正方形/長方形 337">
                  <a:extLst>
                    <a:ext uri="{FF2B5EF4-FFF2-40B4-BE49-F238E27FC236}">
                      <a16:creationId xmlns:a16="http://schemas.microsoft.com/office/drawing/2014/main" id="{5F3FB20E-A9A6-392B-E6B1-538DA00A11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665577" y="715960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5" name="正方形/長方形 338">
                  <a:extLst>
                    <a:ext uri="{FF2B5EF4-FFF2-40B4-BE49-F238E27FC236}">
                      <a16:creationId xmlns:a16="http://schemas.microsoft.com/office/drawing/2014/main" id="{F295AA60-5947-4790-6246-9BB4FDF27A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631447" y="695323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6" name="正方形/長方形 339">
                  <a:extLst>
                    <a:ext uri="{FF2B5EF4-FFF2-40B4-BE49-F238E27FC236}">
                      <a16:creationId xmlns:a16="http://schemas.microsoft.com/office/drawing/2014/main" id="{9430F874-2CDE-B7A9-97D5-A4DDA3D7D1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648114" y="654840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7" name="正方形/長方形 340">
                  <a:extLst>
                    <a:ext uri="{FF2B5EF4-FFF2-40B4-BE49-F238E27FC236}">
                      <a16:creationId xmlns:a16="http://schemas.microsoft.com/office/drawing/2014/main" id="{60C8370B-FB5D-7B7E-F3D4-B6582617DE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602872" y="708815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8" name="正方形/長方形 341">
                  <a:extLst>
                    <a:ext uri="{FF2B5EF4-FFF2-40B4-BE49-F238E27FC236}">
                      <a16:creationId xmlns:a16="http://schemas.microsoft.com/office/drawing/2014/main" id="{A972C78D-B52B-3D9A-7ED6-AB14EB566E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636209" y="75167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1" name="グループ化 4">
                <a:extLst>
                  <a:ext uri="{FF2B5EF4-FFF2-40B4-BE49-F238E27FC236}">
                    <a16:creationId xmlns:a16="http://schemas.microsoft.com/office/drawing/2014/main" id="{797A58F1-2A9C-694C-6295-75797CA3B2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8505" y="615514"/>
                <a:ext cx="39658" cy="78111"/>
                <a:chOff x="618505" y="615518"/>
                <a:chExt cx="81499" cy="140774"/>
              </a:xfrm>
            </p:grpSpPr>
            <p:sp>
              <p:nvSpPr>
                <p:cNvPr id="396" name="正方形/長方形 330">
                  <a:extLst>
                    <a:ext uri="{FF2B5EF4-FFF2-40B4-BE49-F238E27FC236}">
                      <a16:creationId xmlns:a16="http://schemas.microsoft.com/office/drawing/2014/main" id="{B54AA728-B314-F341-7CD9-7FDDE5D2AC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618505" y="615518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7" name="正方形/長方形 331">
                  <a:extLst>
                    <a:ext uri="{FF2B5EF4-FFF2-40B4-BE49-F238E27FC236}">
                      <a16:creationId xmlns:a16="http://schemas.microsoft.com/office/drawing/2014/main" id="{C09F2504-DACC-1206-650F-AC68B3202F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682004" y="68457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8" name="正方形/長方形 332">
                  <a:extLst>
                    <a:ext uri="{FF2B5EF4-FFF2-40B4-BE49-F238E27FC236}">
                      <a16:creationId xmlns:a16="http://schemas.microsoft.com/office/drawing/2014/main" id="{0B8F8D5E-5448-672E-BCF6-FB6A797FD9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647874" y="663939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0" name="正方形/長方形 333">
                  <a:extLst>
                    <a:ext uri="{FF2B5EF4-FFF2-40B4-BE49-F238E27FC236}">
                      <a16:creationId xmlns:a16="http://schemas.microsoft.com/office/drawing/2014/main" id="{5BFE3411-BBAB-FCB4-0F32-29B63CCC65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664541" y="62345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1" name="正方形/長方形 334">
                  <a:extLst>
                    <a:ext uri="{FF2B5EF4-FFF2-40B4-BE49-F238E27FC236}">
                      <a16:creationId xmlns:a16="http://schemas.microsoft.com/office/drawing/2014/main" id="{A3730D82-6233-412F-DB4D-7C470550B2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619299" y="677431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2" name="正方形/長方形 335">
                  <a:extLst>
                    <a:ext uri="{FF2B5EF4-FFF2-40B4-BE49-F238E27FC236}">
                      <a16:creationId xmlns:a16="http://schemas.microsoft.com/office/drawing/2014/main" id="{BB78C70F-6A98-2406-6E6A-FC7CE492A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652636" y="720292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2" name="Oval 162">
                <a:extLst>
                  <a:ext uri="{FF2B5EF4-FFF2-40B4-BE49-F238E27FC236}">
                    <a16:creationId xmlns:a16="http://schemas.microsoft.com/office/drawing/2014/main" id="{1745A23D-CF04-6784-10C7-2A3367A88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4396">
                <a:off x="1165541" y="474629"/>
                <a:ext cx="142364" cy="19368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" name="Oval 162">
                <a:extLst>
                  <a:ext uri="{FF2B5EF4-FFF2-40B4-BE49-F238E27FC236}">
                    <a16:creationId xmlns:a16="http://schemas.microsoft.com/office/drawing/2014/main" id="{646DF3BC-75A6-9B59-D9FF-D7559284B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2526" y="263848"/>
                <a:ext cx="162625" cy="302092"/>
              </a:xfrm>
              <a:prstGeom prst="ellipse">
                <a:avLst/>
              </a:prstGeom>
              <a:solidFill>
                <a:srgbClr val="40404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" name="AutoShape 167">
                <a:extLst>
                  <a:ext uri="{FF2B5EF4-FFF2-40B4-BE49-F238E27FC236}">
                    <a16:creationId xmlns:a16="http://schemas.microsoft.com/office/drawing/2014/main" id="{A544859D-DB78-D9A2-E1F1-C1F3881BB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359236">
                <a:off x="1678503" y="434719"/>
                <a:ext cx="18000" cy="285483"/>
              </a:xfrm>
              <a:prstGeom prst="can">
                <a:avLst>
                  <a:gd name="adj" fmla="val 51325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" name="AutoShape 168">
                <a:extLst>
                  <a:ext uri="{FF2B5EF4-FFF2-40B4-BE49-F238E27FC236}">
                    <a16:creationId xmlns:a16="http://schemas.microsoft.com/office/drawing/2014/main" id="{A9E7C643-A30B-8A61-5411-F3B6F22B0F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327881">
                <a:off x="1698672" y="444990"/>
                <a:ext cx="18000" cy="285483"/>
              </a:xfrm>
              <a:prstGeom prst="can">
                <a:avLst>
                  <a:gd name="adj" fmla="val 46332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" name="円柱 9">
                <a:extLst>
                  <a:ext uri="{FF2B5EF4-FFF2-40B4-BE49-F238E27FC236}">
                    <a16:creationId xmlns:a16="http://schemas.microsoft.com/office/drawing/2014/main" id="{9C13B983-7444-B71E-36C3-EB5ECB29E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375539" y="304651"/>
                <a:ext cx="117899" cy="98641"/>
              </a:xfrm>
              <a:prstGeom prst="can">
                <a:avLst>
                  <a:gd name="adj" fmla="val 25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cxnSp>
            <p:nvCxnSpPr>
              <p:cNvPr id="372" name="直線コネクタ 10">
                <a:extLst>
                  <a:ext uri="{FF2B5EF4-FFF2-40B4-BE49-F238E27FC236}">
                    <a16:creationId xmlns:a16="http://schemas.microsoft.com/office/drawing/2014/main" id="{757C8B8C-E9FF-E8C5-1E98-D6D2E3D2EDA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1285467" y="398125"/>
                <a:ext cx="382975" cy="101195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" name="円柱 11">
                <a:extLst>
                  <a:ext uri="{FF2B5EF4-FFF2-40B4-BE49-F238E27FC236}">
                    <a16:creationId xmlns:a16="http://schemas.microsoft.com/office/drawing/2014/main" id="{26008BBD-B892-B634-6A83-240BF0587D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921116" y="282215"/>
                <a:ext cx="179777" cy="706039"/>
              </a:xfrm>
              <a:prstGeom prst="can">
                <a:avLst>
                  <a:gd name="adj" fmla="val 25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" name="円柱 12">
                <a:extLst>
                  <a:ext uri="{FF2B5EF4-FFF2-40B4-BE49-F238E27FC236}">
                    <a16:creationId xmlns:a16="http://schemas.microsoft.com/office/drawing/2014/main" id="{05910DC1-27CB-5366-492A-20CF634FE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1233" y="390765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19" name="グループ化 13">
                <a:extLst>
                  <a:ext uri="{FF2B5EF4-FFF2-40B4-BE49-F238E27FC236}">
                    <a16:creationId xmlns:a16="http://schemas.microsoft.com/office/drawing/2014/main" id="{0165C0CC-9680-4AF5-5D0F-B71DE19A69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6691" y="552302"/>
                <a:ext cx="686483" cy="116166"/>
                <a:chOff x="666691" y="552304"/>
                <a:chExt cx="4312940" cy="474888"/>
              </a:xfrm>
            </p:grpSpPr>
            <p:sp>
              <p:nvSpPr>
                <p:cNvPr id="387" name="円柱 322">
                  <a:extLst>
                    <a:ext uri="{FF2B5EF4-FFF2-40B4-BE49-F238E27FC236}">
                      <a16:creationId xmlns:a16="http://schemas.microsoft.com/office/drawing/2014/main" id="{6FC34AF6-A500-D78E-5B32-41A0246131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667694" y="-1448699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FFFF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8" name="円柱 323">
                  <a:extLst>
                    <a:ext uri="{FF2B5EF4-FFF2-40B4-BE49-F238E27FC236}">
                      <a16:creationId xmlns:a16="http://schemas.microsoft.com/office/drawing/2014/main" id="{3F29A263-5FFE-EC9D-DFBC-A981007A8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26347" y="-1450643"/>
                  <a:ext cx="40829" cy="4114153"/>
                </a:xfrm>
                <a:prstGeom prst="can">
                  <a:avLst>
                    <a:gd name="adj" fmla="val 25191"/>
                  </a:avLst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9" name="円柱 324">
                  <a:extLst>
                    <a:ext uri="{FF2B5EF4-FFF2-40B4-BE49-F238E27FC236}">
                      <a16:creationId xmlns:a16="http://schemas.microsoft.com/office/drawing/2014/main" id="{4CAE0F56-D5E7-09BF-D3D8-3F5483E827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22976" y="-1341312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0" name="円柱 325">
                  <a:extLst>
                    <a:ext uri="{FF2B5EF4-FFF2-40B4-BE49-F238E27FC236}">
                      <a16:creationId xmlns:a16="http://schemas.microsoft.com/office/drawing/2014/main" id="{62129E4A-BFD7-3B56-10D5-DDB9003F09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40228" y="-1266354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FF00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1" name="円柱 326">
                  <a:extLst>
                    <a:ext uri="{FF2B5EF4-FFF2-40B4-BE49-F238E27FC236}">
                      <a16:creationId xmlns:a16="http://schemas.microsoft.com/office/drawing/2014/main" id="{CC290C60-DB7F-A53C-DA8C-EE7FD5D7E1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40228" y="-1296299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3" name="円柱 327">
                  <a:extLst>
                    <a:ext uri="{FF2B5EF4-FFF2-40B4-BE49-F238E27FC236}">
                      <a16:creationId xmlns:a16="http://schemas.microsoft.com/office/drawing/2014/main" id="{451F2280-3A4C-6D50-133D-ED1F2C4675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814241" y="-1298244"/>
                  <a:ext cx="40829" cy="4114153"/>
                </a:xfrm>
                <a:prstGeom prst="can">
                  <a:avLst>
                    <a:gd name="adj" fmla="val 25191"/>
                  </a:avLst>
                </a:pr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4" name="円柱 328">
                  <a:extLst>
                    <a:ext uri="{FF2B5EF4-FFF2-40B4-BE49-F238E27FC236}">
                      <a16:creationId xmlns:a16="http://schemas.microsoft.com/office/drawing/2014/main" id="{4224CEE4-9249-97C9-06CB-235DB20AA4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842964" y="-1177138"/>
                  <a:ext cx="40829" cy="4114153"/>
                </a:xfrm>
                <a:prstGeom prst="can">
                  <a:avLst>
                    <a:gd name="adj" fmla="val 25191"/>
                  </a:avLst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5" name="円柱 329">
                  <a:extLst>
                    <a:ext uri="{FF2B5EF4-FFF2-40B4-BE49-F238E27FC236}">
                      <a16:creationId xmlns:a16="http://schemas.microsoft.com/office/drawing/2014/main" id="{B33C2350-2E69-8E94-9513-163909D281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902148" y="-1050290"/>
                  <a:ext cx="40829" cy="4114136"/>
                </a:xfrm>
                <a:prstGeom prst="can">
                  <a:avLst>
                    <a:gd name="adj" fmla="val 25191"/>
                  </a:avLst>
                </a:pr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20" name="AutoShape 165">
                <a:extLst>
                  <a:ext uri="{FF2B5EF4-FFF2-40B4-BE49-F238E27FC236}">
                    <a16:creationId xmlns:a16="http://schemas.microsoft.com/office/drawing/2014/main" id="{06E89A49-35DB-BD3E-B21A-B6B877CD9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43157">
                <a:off x="1643743" y="183307"/>
                <a:ext cx="18000" cy="285481"/>
              </a:xfrm>
              <a:prstGeom prst="can">
                <a:avLst>
                  <a:gd name="adj" fmla="val 50003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" name="AutoShape 166">
                <a:extLst>
                  <a:ext uri="{FF2B5EF4-FFF2-40B4-BE49-F238E27FC236}">
                    <a16:creationId xmlns:a16="http://schemas.microsoft.com/office/drawing/2014/main" id="{F53E4ED5-88D6-B76A-ACBD-0087F71979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43495">
                <a:off x="1665502" y="189483"/>
                <a:ext cx="18000" cy="285483"/>
              </a:xfrm>
              <a:prstGeom prst="can">
                <a:avLst>
                  <a:gd name="adj" fmla="val 50004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円柱 16">
                <a:extLst>
                  <a:ext uri="{FF2B5EF4-FFF2-40B4-BE49-F238E27FC236}">
                    <a16:creationId xmlns:a16="http://schemas.microsoft.com/office/drawing/2014/main" id="{34DD886D-5275-D681-F015-D360B74DF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09448" y="364839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9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円柱 17">
                <a:extLst>
                  <a:ext uri="{FF2B5EF4-FFF2-40B4-BE49-F238E27FC236}">
                    <a16:creationId xmlns:a16="http://schemas.microsoft.com/office/drawing/2014/main" id="{E91DF461-AC5F-E317-9AF5-94DE22CFF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6940" y="372184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円柱 18">
                <a:extLst>
                  <a:ext uri="{FF2B5EF4-FFF2-40B4-BE49-F238E27FC236}">
                    <a16:creationId xmlns:a16="http://schemas.microsoft.com/office/drawing/2014/main" id="{0AE86690-F064-BCCB-F0BB-A53AF28A0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2868" y="356147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円柱 19">
                <a:extLst>
                  <a:ext uri="{FF2B5EF4-FFF2-40B4-BE49-F238E27FC236}">
                    <a16:creationId xmlns:a16="http://schemas.microsoft.com/office/drawing/2014/main" id="{904426BD-AAE5-9CD9-D712-E18FBD7AC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8379" y="345520"/>
                <a:ext cx="9987" cy="654840"/>
              </a:xfrm>
              <a:prstGeom prst="can">
                <a:avLst>
                  <a:gd name="adj" fmla="val 24892"/>
                </a:avLst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円柱 20">
                <a:extLst>
                  <a:ext uri="{FF2B5EF4-FFF2-40B4-BE49-F238E27FC236}">
                    <a16:creationId xmlns:a16="http://schemas.microsoft.com/office/drawing/2014/main" id="{356B2457-12E8-E4A7-4BF5-16B53B5B0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20760" y="316935"/>
                <a:ext cx="9987" cy="654843"/>
              </a:xfrm>
              <a:prstGeom prst="can">
                <a:avLst>
                  <a:gd name="adj" fmla="val 24892"/>
                </a:avLst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27" name="グループ化 21">
                <a:extLst>
                  <a:ext uri="{FF2B5EF4-FFF2-40B4-BE49-F238E27FC236}">
                    <a16:creationId xmlns:a16="http://schemas.microsoft.com/office/drawing/2014/main" id="{66ECA4CD-77FA-B795-91C9-8EAF99E65F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52809"/>
                <a:ext cx="1344382" cy="376429"/>
                <a:chOff x="0" y="452809"/>
                <a:chExt cx="1971300" cy="621726"/>
              </a:xfrm>
            </p:grpSpPr>
            <p:cxnSp>
              <p:nvCxnSpPr>
                <p:cNvPr id="392" name="直線コネクタ 308">
                  <a:extLst>
                    <a:ext uri="{FF2B5EF4-FFF2-40B4-BE49-F238E27FC236}">
                      <a16:creationId xmlns:a16="http://schemas.microsoft.com/office/drawing/2014/main" id="{17629FE4-F50F-76F1-5806-B4B5A0CE2DC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26188" y="452809"/>
                  <a:ext cx="1877993" cy="548767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75" name="円柱 309">
                  <a:extLst>
                    <a:ext uri="{FF2B5EF4-FFF2-40B4-BE49-F238E27FC236}">
                      <a16:creationId xmlns:a16="http://schemas.microsoft.com/office/drawing/2014/main" id="{DDACA1E4-C937-1AF7-032B-BE6969F60D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55473" y="-223150"/>
                  <a:ext cx="28306" cy="1939252"/>
                </a:xfrm>
                <a:prstGeom prst="can">
                  <a:avLst>
                    <a:gd name="adj" fmla="val 25057"/>
                  </a:avLst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6" name="円柱 310">
                  <a:extLst>
                    <a:ext uri="{FF2B5EF4-FFF2-40B4-BE49-F238E27FC236}">
                      <a16:creationId xmlns:a16="http://schemas.microsoft.com/office/drawing/2014/main" id="{47CA098D-3DD1-774C-DE12-BBD191FD02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69215" y="-231102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7" name="円柱 311">
                  <a:extLst>
                    <a:ext uri="{FF2B5EF4-FFF2-40B4-BE49-F238E27FC236}">
                      <a16:creationId xmlns:a16="http://schemas.microsoft.com/office/drawing/2014/main" id="{6CB64DCB-84B5-CE92-1E86-431CA36B14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85594" y="-204303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8" name="円柱 312">
                  <a:extLst>
                    <a:ext uri="{FF2B5EF4-FFF2-40B4-BE49-F238E27FC236}">
                      <a16:creationId xmlns:a16="http://schemas.microsoft.com/office/drawing/2014/main" id="{B19F1AF7-AE61-8A64-26AE-29EB934A4E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96680" y="-193789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B8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9" name="円柱 313">
                  <a:extLst>
                    <a:ext uri="{FF2B5EF4-FFF2-40B4-BE49-F238E27FC236}">
                      <a16:creationId xmlns:a16="http://schemas.microsoft.com/office/drawing/2014/main" id="{162EF763-787C-C1BB-D173-FB46800385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91308" y="-181372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F600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0" name="円柱 314">
                  <a:extLst>
                    <a:ext uri="{FF2B5EF4-FFF2-40B4-BE49-F238E27FC236}">
                      <a16:creationId xmlns:a16="http://schemas.microsoft.com/office/drawing/2014/main" id="{83EA4EEF-D796-4F20-E5DD-3DA62B41B7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89306" y="-221206"/>
                  <a:ext cx="9987" cy="1939289"/>
                </a:xfrm>
                <a:prstGeom prst="can">
                  <a:avLst>
                    <a:gd name="adj" fmla="val 24273"/>
                  </a:avLst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399" name="直線コネクタ 315">
                  <a:extLst>
                    <a:ext uri="{FF2B5EF4-FFF2-40B4-BE49-F238E27FC236}">
                      <a16:creationId xmlns:a16="http://schemas.microsoft.com/office/drawing/2014/main" id="{29B0152A-7FCB-C719-C7C6-0152E8EACA52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55163" y="520637"/>
                  <a:ext cx="1877993" cy="548767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81" name="正方形/長方形 316">
                  <a:extLst>
                    <a:ext uri="{FF2B5EF4-FFF2-40B4-BE49-F238E27FC236}">
                      <a16:creationId xmlns:a16="http://schemas.microsoft.com/office/drawing/2014/main" id="{98134BA1-2F49-E442-B032-C8E86E0182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26177" y="996425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2" name="正方形/長方形 317">
                  <a:extLst>
                    <a:ext uri="{FF2B5EF4-FFF2-40B4-BE49-F238E27FC236}">
                      <a16:creationId xmlns:a16="http://schemas.microsoft.com/office/drawing/2014/main" id="{961421E3-DBA7-6762-AB31-8858FCE5CC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57077" y="1034743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3" name="正方形/長方形 318">
                  <a:extLst>
                    <a:ext uri="{FF2B5EF4-FFF2-40B4-BE49-F238E27FC236}">
                      <a16:creationId xmlns:a16="http://schemas.microsoft.com/office/drawing/2014/main" id="{D018977B-131B-A1C7-6BDA-42B99E4A6C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40469" y="1023291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4" name="正方形/長方形 319">
                  <a:extLst>
                    <a:ext uri="{FF2B5EF4-FFF2-40B4-BE49-F238E27FC236}">
                      <a16:creationId xmlns:a16="http://schemas.microsoft.com/office/drawing/2014/main" id="{34968FC6-B9A1-4666-7BE9-0321955623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48579" y="1000829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5" name="正方形/長方形 320">
                  <a:extLst>
                    <a:ext uri="{FF2B5EF4-FFF2-40B4-BE49-F238E27FC236}">
                      <a16:creationId xmlns:a16="http://schemas.microsoft.com/office/drawing/2014/main" id="{AA51B005-AE43-A716-114F-0759B7DA1D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26564" y="1030778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6" name="正方形/長方形 321">
                  <a:extLst>
                    <a:ext uri="{FF2B5EF4-FFF2-40B4-BE49-F238E27FC236}">
                      <a16:creationId xmlns:a16="http://schemas.microsoft.com/office/drawing/2014/main" id="{3F1091AC-6051-3D41-CF1B-ACEC7C2CDA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42171" y="1056403"/>
                  <a:ext cx="9987" cy="26277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28" name="正方形/長方形 22">
                <a:extLst>
                  <a:ext uri="{FF2B5EF4-FFF2-40B4-BE49-F238E27FC236}">
                    <a16:creationId xmlns:a16="http://schemas.microsoft.com/office/drawing/2014/main" id="{D10D24DE-794C-074C-80F7-3BDB043C3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80000">
                <a:off x="659628" y="642924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正方形/長方形 23">
                <a:extLst>
                  <a:ext uri="{FF2B5EF4-FFF2-40B4-BE49-F238E27FC236}">
                    <a16:creationId xmlns:a16="http://schemas.microsoft.com/office/drawing/2014/main" id="{4A43DF0B-F04E-C61A-F7E4-F2D44087CE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0000">
                <a:off x="690528" y="681243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正方形/長方形 24">
                <a:extLst>
                  <a:ext uri="{FF2B5EF4-FFF2-40B4-BE49-F238E27FC236}">
                    <a16:creationId xmlns:a16="http://schemas.microsoft.com/office/drawing/2014/main" id="{BC8B5874-A8E0-3116-8EF4-6429FBCC3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20000">
                <a:off x="673920" y="669792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正方形/長方形 25">
                <a:extLst>
                  <a:ext uri="{FF2B5EF4-FFF2-40B4-BE49-F238E27FC236}">
                    <a16:creationId xmlns:a16="http://schemas.microsoft.com/office/drawing/2014/main" id="{BF826AA3-456B-F0DE-D16A-706D11B234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860000">
                <a:off x="682031" y="647330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" name="正方形/長方形 26">
                <a:extLst>
                  <a:ext uri="{FF2B5EF4-FFF2-40B4-BE49-F238E27FC236}">
                    <a16:creationId xmlns:a16="http://schemas.microsoft.com/office/drawing/2014/main" id="{ECDB670B-13CD-33BD-1431-C4DF61616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80000">
                <a:off x="660015" y="677278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" name="正方形/長方形 27">
                <a:extLst>
                  <a:ext uri="{FF2B5EF4-FFF2-40B4-BE49-F238E27FC236}">
                    <a16:creationId xmlns:a16="http://schemas.microsoft.com/office/drawing/2014/main" id="{520D45A9-E36D-EDB4-BF7B-A2AC04BBCF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20000">
                <a:off x="675624" y="702903"/>
                <a:ext cx="9987" cy="26277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" name="正方形/長方形 28">
                <a:extLst>
                  <a:ext uri="{FF2B5EF4-FFF2-40B4-BE49-F238E27FC236}">
                    <a16:creationId xmlns:a16="http://schemas.microsoft.com/office/drawing/2014/main" id="{A68D27B8-60C1-74FB-3B9B-E54E2BDC7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80000">
                <a:off x="676781" y="731035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" name="正方形/長方形 29">
                <a:extLst>
                  <a:ext uri="{FF2B5EF4-FFF2-40B4-BE49-F238E27FC236}">
                    <a16:creationId xmlns:a16="http://schemas.microsoft.com/office/drawing/2014/main" id="{70374CAA-63F7-C080-8A21-A25D0D394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0000">
                <a:off x="707682" y="769353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" name="正方形/長方形 30">
                <a:extLst>
                  <a:ext uri="{FF2B5EF4-FFF2-40B4-BE49-F238E27FC236}">
                    <a16:creationId xmlns:a16="http://schemas.microsoft.com/office/drawing/2014/main" id="{B9D0AE03-BDD2-EDE7-54E9-BE44E664B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20000">
                <a:off x="691073" y="757902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" name="正方形/長方形 31">
                <a:extLst>
                  <a:ext uri="{FF2B5EF4-FFF2-40B4-BE49-F238E27FC236}">
                    <a16:creationId xmlns:a16="http://schemas.microsoft.com/office/drawing/2014/main" id="{1DC4C223-A11F-E581-1452-039C37A21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860000">
                <a:off x="699184" y="735439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" name="正方形/長方形 288">
                <a:extLst>
                  <a:ext uri="{FF2B5EF4-FFF2-40B4-BE49-F238E27FC236}">
                    <a16:creationId xmlns:a16="http://schemas.microsoft.com/office/drawing/2014/main" id="{D83B9771-D625-A27A-5C58-F17B7AB12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80000">
                <a:off x="677169" y="765388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" name="正方形/長方形 289">
                <a:extLst>
                  <a:ext uri="{FF2B5EF4-FFF2-40B4-BE49-F238E27FC236}">
                    <a16:creationId xmlns:a16="http://schemas.microsoft.com/office/drawing/2014/main" id="{4985E360-CB4A-724B-3803-C49F296E7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20000">
                <a:off x="692777" y="796297"/>
                <a:ext cx="9987" cy="26277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360" name="グループ化 290">
                <a:extLst>
                  <a:ext uri="{FF2B5EF4-FFF2-40B4-BE49-F238E27FC236}">
                    <a16:creationId xmlns:a16="http://schemas.microsoft.com/office/drawing/2014/main" id="{19E711D7-E160-05BE-AD86-8D9CFD9150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6963" y="693151"/>
                <a:ext cx="39658" cy="78111"/>
                <a:chOff x="636963" y="693155"/>
                <a:chExt cx="81499" cy="140774"/>
              </a:xfrm>
            </p:grpSpPr>
            <p:sp>
              <p:nvSpPr>
                <p:cNvPr id="368" name="正方形/長方形 302">
                  <a:extLst>
                    <a:ext uri="{FF2B5EF4-FFF2-40B4-BE49-F238E27FC236}">
                      <a16:creationId xmlns:a16="http://schemas.microsoft.com/office/drawing/2014/main" id="{6DFD359D-E361-F7AE-58B4-44957631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636963" y="693155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69" name="正方形/長方形 303">
                  <a:extLst>
                    <a:ext uri="{FF2B5EF4-FFF2-40B4-BE49-F238E27FC236}">
                      <a16:creationId xmlns:a16="http://schemas.microsoft.com/office/drawing/2014/main" id="{0BFAC6BA-2084-F166-50ED-C3FEF69147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700462" y="762213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0" name="正方形/長方形 304">
                  <a:extLst>
                    <a:ext uri="{FF2B5EF4-FFF2-40B4-BE49-F238E27FC236}">
                      <a16:creationId xmlns:a16="http://schemas.microsoft.com/office/drawing/2014/main" id="{6797A405-9C1B-304F-E382-E589689B6E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666332" y="74157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1" name="正方形/長方形 305">
                  <a:extLst>
                    <a:ext uri="{FF2B5EF4-FFF2-40B4-BE49-F238E27FC236}">
                      <a16:creationId xmlns:a16="http://schemas.microsoft.com/office/drawing/2014/main" id="{4137ACA6-11ED-68CC-CE1E-98E717AFF0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682999" y="701093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3" name="正方形/長方形 306">
                  <a:extLst>
                    <a:ext uri="{FF2B5EF4-FFF2-40B4-BE49-F238E27FC236}">
                      <a16:creationId xmlns:a16="http://schemas.microsoft.com/office/drawing/2014/main" id="{9D6723BF-0300-D188-D36A-F3847DEA20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637757" y="755068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4" name="正方形/長方形 307">
                  <a:extLst>
                    <a:ext uri="{FF2B5EF4-FFF2-40B4-BE49-F238E27FC236}">
                      <a16:creationId xmlns:a16="http://schemas.microsoft.com/office/drawing/2014/main" id="{E0B94F32-36F1-F821-9F78-6E9F86ED42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671094" y="797929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361" name="円柱 291">
                <a:extLst>
                  <a:ext uri="{FF2B5EF4-FFF2-40B4-BE49-F238E27FC236}">
                    <a16:creationId xmlns:a16="http://schemas.microsoft.com/office/drawing/2014/main" id="{B66F8389-0699-534D-397C-87FC7AEE4A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992678" y="202738"/>
                <a:ext cx="9987" cy="683219"/>
              </a:xfrm>
              <a:prstGeom prst="can">
                <a:avLst>
                  <a:gd name="adj" fmla="val 25021"/>
                </a:avLst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2" name="円柱 292">
                <a:extLst>
                  <a:ext uri="{FF2B5EF4-FFF2-40B4-BE49-F238E27FC236}">
                    <a16:creationId xmlns:a16="http://schemas.microsoft.com/office/drawing/2014/main" id="{9CFFA2F6-9E4C-DEE4-BDE1-66EF17C55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981873" y="192619"/>
                <a:ext cx="9987" cy="683219"/>
              </a:xfrm>
              <a:prstGeom prst="can">
                <a:avLst>
                  <a:gd name="adj" fmla="val 25021"/>
                </a:avLst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3" name="AutoShape 161">
                <a:extLst>
                  <a:ext uri="{FF2B5EF4-FFF2-40B4-BE49-F238E27FC236}">
                    <a16:creationId xmlns:a16="http://schemas.microsoft.com/office/drawing/2014/main" id="{11C9367D-C3AD-8370-EFC7-611A53950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95459">
                <a:off x="1228573" y="403242"/>
                <a:ext cx="543167" cy="191486"/>
              </a:xfrm>
              <a:custGeom>
                <a:avLst/>
                <a:gdLst>
                  <a:gd name="T0" fmla="*/ 0 w 1606435"/>
                  <a:gd name="T1" fmla="*/ 74116 h 970775"/>
                  <a:gd name="T2" fmla="*/ 64050 w 1606435"/>
                  <a:gd name="T3" fmla="*/ 40775 h 970775"/>
                  <a:gd name="T4" fmla="*/ 24989 w 1606435"/>
                  <a:gd name="T5" fmla="*/ 0 h 970775"/>
                  <a:gd name="T6" fmla="*/ 426368 w 1606435"/>
                  <a:gd name="T7" fmla="*/ 441 h 970775"/>
                  <a:gd name="T8" fmla="*/ 460168 w 1606435"/>
                  <a:gd name="T9" fmla="*/ 41626 h 970775"/>
                  <a:gd name="T10" fmla="*/ 406301 w 1606435"/>
                  <a:gd name="T11" fmla="*/ 74363 h 970775"/>
                  <a:gd name="T12" fmla="*/ 0 w 1606435"/>
                  <a:gd name="T13" fmla="*/ 74116 h 9707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06435" h="970775">
                    <a:moveTo>
                      <a:pt x="0" y="967540"/>
                    </a:moveTo>
                    <a:cubicBezTo>
                      <a:pt x="117845" y="988019"/>
                      <a:pt x="212100" y="747047"/>
                      <a:pt x="222901" y="532296"/>
                    </a:cubicBezTo>
                    <a:cubicBezTo>
                      <a:pt x="233702" y="317545"/>
                      <a:pt x="192042" y="95549"/>
                      <a:pt x="86966" y="0"/>
                    </a:cubicBezTo>
                    <a:lnTo>
                      <a:pt x="1483804" y="5762"/>
                    </a:lnTo>
                    <a:cubicBezTo>
                      <a:pt x="1593417" y="102668"/>
                      <a:pt x="1618846" y="335152"/>
                      <a:pt x="1601431" y="543407"/>
                    </a:cubicBezTo>
                    <a:cubicBezTo>
                      <a:pt x="1584016" y="751662"/>
                      <a:pt x="1505680" y="966746"/>
                      <a:pt x="1413969" y="970775"/>
                    </a:cubicBezTo>
                    <a:cubicBezTo>
                      <a:pt x="942646" y="969697"/>
                      <a:pt x="1425034" y="964111"/>
                      <a:pt x="0" y="96754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D9D9D9"/>
                  </a:gs>
                  <a:gs pos="100000">
                    <a:srgbClr val="7F7F7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cxnSp>
            <p:nvCxnSpPr>
              <p:cNvPr id="428" name="直線コネクタ 294">
                <a:extLst>
                  <a:ext uri="{FF2B5EF4-FFF2-40B4-BE49-F238E27FC236}">
                    <a16:creationId xmlns:a16="http://schemas.microsoft.com/office/drawing/2014/main" id="{F74FBFEE-51F7-298D-2012-452C29AC36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1285467" y="398125"/>
                <a:ext cx="382975" cy="101195"/>
              </a:xfrm>
              <a:prstGeom prst="line">
                <a:avLst/>
              </a:prstGeom>
              <a:noFill/>
              <a:ln w="6350" algn="ctr">
                <a:solidFill>
                  <a:srgbClr val="0D0D0D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4" name="フリーフォーム 5">
                <a:extLst>
                  <a:ext uri="{FF2B5EF4-FFF2-40B4-BE49-F238E27FC236}">
                    <a16:creationId xmlns:a16="http://schemas.microsoft.com/office/drawing/2014/main" id="{E134950D-D4B0-EE95-8F0A-5641ABB7F0A6}"/>
                  </a:ext>
                </a:extLst>
              </p:cNvPr>
              <p:cNvSpPr>
                <a:spLocks/>
              </p:cNvSpPr>
              <p:nvPr/>
            </p:nvSpPr>
            <p:spPr bwMode="auto">
              <a:xfrm rot="214994">
                <a:off x="1385281" y="356520"/>
                <a:ext cx="255631" cy="265110"/>
              </a:xfrm>
              <a:custGeom>
                <a:avLst/>
                <a:gdLst>
                  <a:gd name="T0" fmla="*/ 174300 w 741386"/>
                  <a:gd name="T1" fmla="*/ 0 h 440690"/>
                  <a:gd name="T2" fmla="*/ 0 w 741386"/>
                  <a:gd name="T3" fmla="*/ 96854 h 440690"/>
                  <a:gd name="T4" fmla="*/ 37519 w 741386"/>
                  <a:gd name="T5" fmla="*/ 199881 h 440690"/>
                  <a:gd name="T6" fmla="*/ 25372 w 741386"/>
                  <a:gd name="T7" fmla="*/ 313994 h 440690"/>
                  <a:gd name="T8" fmla="*/ 196249 w 741386"/>
                  <a:gd name="T9" fmla="*/ 233847 h 440690"/>
                  <a:gd name="T10" fmla="*/ 220179 w 741386"/>
                  <a:gd name="T11" fmla="*/ 116729 h 440690"/>
                  <a:gd name="T12" fmla="*/ 174300 w 741386"/>
                  <a:gd name="T13" fmla="*/ 0 h 44069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41386" h="440690">
                    <a:moveTo>
                      <a:pt x="583298" y="0"/>
                    </a:moveTo>
                    <a:lnTo>
                      <a:pt x="0" y="135935"/>
                    </a:lnTo>
                    <a:cubicBezTo>
                      <a:pt x="106015" y="188777"/>
                      <a:pt x="111408" y="229741"/>
                      <a:pt x="125559" y="280533"/>
                    </a:cubicBezTo>
                    <a:cubicBezTo>
                      <a:pt x="139711" y="331326"/>
                      <a:pt x="125723" y="378506"/>
                      <a:pt x="84909" y="440690"/>
                    </a:cubicBezTo>
                    <a:cubicBezTo>
                      <a:pt x="310829" y="392611"/>
                      <a:pt x="464806" y="371521"/>
                      <a:pt x="656752" y="328204"/>
                    </a:cubicBezTo>
                    <a:cubicBezTo>
                      <a:pt x="741091" y="267244"/>
                      <a:pt x="749074" y="218530"/>
                      <a:pt x="736832" y="163829"/>
                    </a:cubicBezTo>
                    <a:cubicBezTo>
                      <a:pt x="724590" y="109128"/>
                      <a:pt x="699775" y="5443"/>
                      <a:pt x="58329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61018"/>
                  </a:gs>
                  <a:gs pos="30000">
                    <a:srgbClr val="1F4E79"/>
                  </a:gs>
                  <a:gs pos="100000">
                    <a:srgbClr val="FFFFFF"/>
                  </a:gs>
                </a:gsLst>
                <a:lin ang="15000000"/>
              </a:gradFill>
              <a:ln w="6350" cap="flat" cmpd="sng" algn="ctr">
                <a:solidFill>
                  <a:srgbClr val="061018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5" name="フローチャート: 記憶データ 296">
                <a:extLst>
                  <a:ext uri="{FF2B5EF4-FFF2-40B4-BE49-F238E27FC236}">
                    <a16:creationId xmlns:a16="http://schemas.microsoft.com/office/drawing/2014/main" id="{8BE7662B-01EA-1745-9783-FFE9ACA9A6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905468">
                <a:off x="1571829" y="331317"/>
                <a:ext cx="291769" cy="204542"/>
              </a:xfrm>
              <a:prstGeom prst="flowChartOnlineStorage">
                <a:avLst/>
              </a:prstGeom>
              <a:gradFill rotWithShape="1">
                <a:gsLst>
                  <a:gs pos="0">
                    <a:srgbClr val="A6A6A6"/>
                  </a:gs>
                  <a:gs pos="50000">
                    <a:srgbClr val="D9D9D9"/>
                  </a:gs>
                  <a:gs pos="100000">
                    <a:srgbClr val="FFFFFF"/>
                  </a:gs>
                </a:gsLst>
                <a:lin ang="5400000" scaled="1"/>
              </a:gra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431" name="図 297">
                <a:extLst>
                  <a:ext uri="{FF2B5EF4-FFF2-40B4-BE49-F238E27FC236}">
                    <a16:creationId xmlns:a16="http://schemas.microsoft.com/office/drawing/2014/main" id="{67DB78A7-3AEE-0E85-1571-0FAB4B0827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861111" flipH="1">
                <a:off x="1680566" y="358815"/>
                <a:ext cx="226996" cy="256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6" name="フリーフォーム 9">
                <a:extLst>
                  <a:ext uri="{FF2B5EF4-FFF2-40B4-BE49-F238E27FC236}">
                    <a16:creationId xmlns:a16="http://schemas.microsoft.com/office/drawing/2014/main" id="{5D2DCF37-8ED8-0147-CBE0-2A76E5A7D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8542" y="350392"/>
                <a:ext cx="281737" cy="60133"/>
              </a:xfrm>
              <a:custGeom>
                <a:avLst/>
                <a:gdLst>
                  <a:gd name="T0" fmla="*/ 0 w 314325"/>
                  <a:gd name="T1" fmla="*/ 73480 h 85725"/>
                  <a:gd name="T2" fmla="*/ 348539 w 314325"/>
                  <a:gd name="T3" fmla="*/ 0 h 857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4325" h="85725">
                    <a:moveTo>
                      <a:pt x="0" y="85725"/>
                    </a:moveTo>
                    <a:lnTo>
                      <a:pt x="314325" y="0"/>
                    </a:lnTo>
                  </a:path>
                </a:pathLst>
              </a:custGeom>
              <a:noFill/>
              <a:ln w="6350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433" name="図 300">
                <a:extLst>
                  <a:ext uri="{FF2B5EF4-FFF2-40B4-BE49-F238E27FC236}">
                    <a16:creationId xmlns:a16="http://schemas.microsoft.com/office/drawing/2014/main" id="{7E2C47FE-F78D-1142-F127-A1BB70E912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93075">
                <a:off x="1649327" y="222439"/>
                <a:ext cx="226996" cy="256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7" name="フリーフォーム 10">
                <a:extLst>
                  <a:ext uri="{FF2B5EF4-FFF2-40B4-BE49-F238E27FC236}">
                    <a16:creationId xmlns:a16="http://schemas.microsoft.com/office/drawing/2014/main" id="{B5750E26-7AAF-D880-7003-5CFE1F939281}"/>
                  </a:ext>
                </a:extLst>
              </p:cNvPr>
              <p:cNvSpPr>
                <a:spLocks/>
              </p:cNvSpPr>
              <p:nvPr/>
            </p:nvSpPr>
            <p:spPr bwMode="auto">
              <a:xfrm rot="-1082619">
                <a:off x="1651749" y="451386"/>
                <a:ext cx="84798" cy="45719"/>
              </a:xfrm>
              <a:custGeom>
                <a:avLst/>
                <a:gdLst>
                  <a:gd name="T0" fmla="*/ 39807 w 454025"/>
                  <a:gd name="T1" fmla="*/ 1090 h 200163"/>
                  <a:gd name="T2" fmla="*/ 34518 w 454025"/>
                  <a:gd name="T3" fmla="*/ 12 h 200163"/>
                  <a:gd name="T4" fmla="*/ 29786 w 454025"/>
                  <a:gd name="T5" fmla="*/ 550 h 200163"/>
                  <a:gd name="T6" fmla="*/ 28115 w 454025"/>
                  <a:gd name="T7" fmla="*/ 1090 h 200163"/>
                  <a:gd name="T8" fmla="*/ 27280 w 454025"/>
                  <a:gd name="T9" fmla="*/ 1359 h 200163"/>
                  <a:gd name="T10" fmla="*/ 25888 w 454025"/>
                  <a:gd name="T11" fmla="*/ 1628 h 200163"/>
                  <a:gd name="T12" fmla="*/ 21434 w 454025"/>
                  <a:gd name="T13" fmla="*/ 2167 h 200163"/>
                  <a:gd name="T14" fmla="*/ 19208 w 454025"/>
                  <a:gd name="T15" fmla="*/ 2706 h 200163"/>
                  <a:gd name="T16" fmla="*/ 17537 w 454025"/>
                  <a:gd name="T17" fmla="*/ 3245 h 200163"/>
                  <a:gd name="T18" fmla="*/ 16702 w 454025"/>
                  <a:gd name="T19" fmla="*/ 3514 h 200163"/>
                  <a:gd name="T20" fmla="*/ 13918 w 454025"/>
                  <a:gd name="T21" fmla="*/ 3784 h 200163"/>
                  <a:gd name="T22" fmla="*/ 13083 w 454025"/>
                  <a:gd name="T23" fmla="*/ 4053 h 200163"/>
                  <a:gd name="T24" fmla="*/ 12248 w 454025"/>
                  <a:gd name="T25" fmla="*/ 4592 h 200163"/>
                  <a:gd name="T26" fmla="*/ 10300 w 454025"/>
                  <a:gd name="T27" fmla="*/ 4861 h 200163"/>
                  <a:gd name="T28" fmla="*/ 7794 w 454025"/>
                  <a:gd name="T29" fmla="*/ 6209 h 200163"/>
                  <a:gd name="T30" fmla="*/ 6959 w 454025"/>
                  <a:gd name="T31" fmla="*/ 6747 h 200163"/>
                  <a:gd name="T32" fmla="*/ 5567 w 454025"/>
                  <a:gd name="T33" fmla="*/ 8364 h 200163"/>
                  <a:gd name="T34" fmla="*/ 4732 w 454025"/>
                  <a:gd name="T35" fmla="*/ 8633 h 200163"/>
                  <a:gd name="T36" fmla="*/ 4176 w 454025"/>
                  <a:gd name="T37" fmla="*/ 9711 h 200163"/>
                  <a:gd name="T38" fmla="*/ 3340 w 454025"/>
                  <a:gd name="T39" fmla="*/ 10250 h 200163"/>
                  <a:gd name="T40" fmla="*/ 2227 w 454025"/>
                  <a:gd name="T41" fmla="*/ 11328 h 200163"/>
                  <a:gd name="T42" fmla="*/ 1392 w 454025"/>
                  <a:gd name="T43" fmla="*/ 12944 h 200163"/>
                  <a:gd name="T44" fmla="*/ 835 w 454025"/>
                  <a:gd name="T45" fmla="*/ 15369 h 200163"/>
                  <a:gd name="T46" fmla="*/ 278 w 454025"/>
                  <a:gd name="T47" fmla="*/ 16178 h 200163"/>
                  <a:gd name="T48" fmla="*/ 0 w 454025"/>
                  <a:gd name="T49" fmla="*/ 16986 h 20016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54025" h="200163">
                    <a:moveTo>
                      <a:pt x="454025" y="12838"/>
                    </a:moveTo>
                    <a:cubicBezTo>
                      <a:pt x="433917" y="8605"/>
                      <a:pt x="414154" y="2117"/>
                      <a:pt x="393700" y="138"/>
                    </a:cubicBezTo>
                    <a:cubicBezTo>
                      <a:pt x="384602" y="-742"/>
                      <a:pt x="353538" y="2721"/>
                      <a:pt x="339725" y="6488"/>
                    </a:cubicBezTo>
                    <a:cubicBezTo>
                      <a:pt x="333267" y="8249"/>
                      <a:pt x="327025" y="10721"/>
                      <a:pt x="320675" y="12838"/>
                    </a:cubicBezTo>
                    <a:cubicBezTo>
                      <a:pt x="317500" y="13896"/>
                      <a:pt x="314432" y="15357"/>
                      <a:pt x="311150" y="16013"/>
                    </a:cubicBezTo>
                    <a:cubicBezTo>
                      <a:pt x="305858" y="17071"/>
                      <a:pt x="300598" y="18301"/>
                      <a:pt x="295275" y="19188"/>
                    </a:cubicBezTo>
                    <a:cubicBezTo>
                      <a:pt x="277154" y="22208"/>
                      <a:pt x="263083" y="23470"/>
                      <a:pt x="244475" y="25538"/>
                    </a:cubicBezTo>
                    <a:cubicBezTo>
                      <a:pt x="236008" y="27655"/>
                      <a:pt x="227354" y="29128"/>
                      <a:pt x="219075" y="31888"/>
                    </a:cubicBezTo>
                    <a:lnTo>
                      <a:pt x="200025" y="38238"/>
                    </a:lnTo>
                    <a:cubicBezTo>
                      <a:pt x="196850" y="39296"/>
                      <a:pt x="193830" y="41080"/>
                      <a:pt x="190500" y="41413"/>
                    </a:cubicBezTo>
                    <a:lnTo>
                      <a:pt x="158750" y="44588"/>
                    </a:lnTo>
                    <a:cubicBezTo>
                      <a:pt x="155575" y="45646"/>
                      <a:pt x="152218" y="46266"/>
                      <a:pt x="149225" y="47763"/>
                    </a:cubicBezTo>
                    <a:cubicBezTo>
                      <a:pt x="145812" y="49470"/>
                      <a:pt x="143355" y="53017"/>
                      <a:pt x="139700" y="54113"/>
                    </a:cubicBezTo>
                    <a:cubicBezTo>
                      <a:pt x="132532" y="56263"/>
                      <a:pt x="124883" y="56230"/>
                      <a:pt x="117475" y="57288"/>
                    </a:cubicBezTo>
                    <a:cubicBezTo>
                      <a:pt x="100710" y="62876"/>
                      <a:pt x="110735" y="58607"/>
                      <a:pt x="88900" y="73163"/>
                    </a:cubicBezTo>
                    <a:lnTo>
                      <a:pt x="79375" y="79513"/>
                    </a:lnTo>
                    <a:cubicBezTo>
                      <a:pt x="74689" y="86541"/>
                      <a:pt x="70834" y="93674"/>
                      <a:pt x="63500" y="98563"/>
                    </a:cubicBezTo>
                    <a:cubicBezTo>
                      <a:pt x="60715" y="100419"/>
                      <a:pt x="57150" y="100680"/>
                      <a:pt x="53975" y="101738"/>
                    </a:cubicBezTo>
                    <a:cubicBezTo>
                      <a:pt x="51858" y="105971"/>
                      <a:pt x="50655" y="110802"/>
                      <a:pt x="47625" y="114438"/>
                    </a:cubicBezTo>
                    <a:cubicBezTo>
                      <a:pt x="45182" y="117369"/>
                      <a:pt x="40484" y="117808"/>
                      <a:pt x="38100" y="120788"/>
                    </a:cubicBezTo>
                    <a:cubicBezTo>
                      <a:pt x="25785" y="136182"/>
                      <a:pt x="46182" y="126561"/>
                      <a:pt x="25400" y="133488"/>
                    </a:cubicBezTo>
                    <a:cubicBezTo>
                      <a:pt x="19692" y="142051"/>
                      <a:pt x="18066" y="142679"/>
                      <a:pt x="15875" y="152538"/>
                    </a:cubicBezTo>
                    <a:cubicBezTo>
                      <a:pt x="13924" y="161318"/>
                      <a:pt x="13813" y="172536"/>
                      <a:pt x="9525" y="181113"/>
                    </a:cubicBezTo>
                    <a:cubicBezTo>
                      <a:pt x="7818" y="184526"/>
                      <a:pt x="4882" y="187225"/>
                      <a:pt x="3175" y="190638"/>
                    </a:cubicBezTo>
                    <a:cubicBezTo>
                      <a:pt x="1678" y="193631"/>
                      <a:pt x="0" y="200163"/>
                      <a:pt x="0" y="200163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pic>
          <p:nvPicPr>
            <p:cNvPr id="412" name="図 411">
              <a:extLst>
                <a:ext uri="{FF2B5EF4-FFF2-40B4-BE49-F238E27FC236}">
                  <a16:creationId xmlns:a16="http://schemas.microsoft.com/office/drawing/2014/main" id="{AEA573F8-8524-AFEB-79F7-FFD4D6D4D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075" y="3268959"/>
              <a:ext cx="2000624" cy="1125351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</p:pic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9308680E-B253-701A-A3C9-CBD0CF0090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51368" y="2519269"/>
              <a:ext cx="624669" cy="102612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C9F494ED-DF96-6BC9-0A63-2ECF8AF839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12686" y="2832277"/>
              <a:ext cx="371831" cy="99975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66E30987-FAD2-4E9C-A5BD-9B1323A1BBA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19848" y="3411586"/>
              <a:ext cx="615494" cy="1054833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コネクタ 321">
              <a:extLst>
                <a:ext uri="{FF2B5EF4-FFF2-40B4-BE49-F238E27FC236}">
                  <a16:creationId xmlns:a16="http://schemas.microsoft.com/office/drawing/2014/main" id="{E6EFDC3C-B44A-5B73-2FDB-57A94A8E43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707012" y="3855101"/>
              <a:ext cx="506490" cy="80781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>
              <a:extLst>
                <a:ext uri="{FF2B5EF4-FFF2-40B4-BE49-F238E27FC236}">
                  <a16:creationId xmlns:a16="http://schemas.microsoft.com/office/drawing/2014/main" id="{916AD484-ADCE-008F-1B57-2E52D3718A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5514" y="4206967"/>
              <a:ext cx="443890" cy="88401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線コネクタ 324">
              <a:extLst>
                <a:ext uri="{FF2B5EF4-FFF2-40B4-BE49-F238E27FC236}">
                  <a16:creationId xmlns:a16="http://schemas.microsoft.com/office/drawing/2014/main" id="{F8E57DA6-29FE-6B92-F364-188D3729E3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81916" y="4286822"/>
              <a:ext cx="788434" cy="85944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コネクタ 326">
              <a:extLst>
                <a:ext uri="{FF2B5EF4-FFF2-40B4-BE49-F238E27FC236}">
                  <a16:creationId xmlns:a16="http://schemas.microsoft.com/office/drawing/2014/main" id="{8C5DA59C-7041-F08E-251D-25F14579D57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37324" y="2883333"/>
              <a:ext cx="753866" cy="156629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0" name="テキスト ボックス 329">
              <a:extLst>
                <a:ext uri="{FF2B5EF4-FFF2-40B4-BE49-F238E27FC236}">
                  <a16:creationId xmlns:a16="http://schemas.microsoft.com/office/drawing/2014/main" id="{981F3043-EFE8-D378-EBBD-2D94E26A143E}"/>
                </a:ext>
              </a:extLst>
            </p:cNvPr>
            <p:cNvSpPr txBox="1"/>
            <p:nvPr/>
          </p:nvSpPr>
          <p:spPr>
            <a:xfrm>
              <a:off x="7142250" y="2041646"/>
              <a:ext cx="16930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鉄テープ外装</a:t>
              </a:r>
            </a:p>
          </p:txBody>
        </p:sp>
        <p:sp>
          <p:nvSpPr>
            <p:cNvPr id="332" name="テキスト ボックス 331">
              <a:extLst>
                <a:ext uri="{FF2B5EF4-FFF2-40B4-BE49-F238E27FC236}">
                  <a16:creationId xmlns:a16="http://schemas.microsoft.com/office/drawing/2014/main" id="{A4C0750A-E098-C683-BDBF-B22599E7E1A0}"/>
                </a:ext>
              </a:extLst>
            </p:cNvPr>
            <p:cNvSpPr txBox="1"/>
            <p:nvPr/>
          </p:nvSpPr>
          <p:spPr>
            <a:xfrm>
              <a:off x="5652552" y="2394907"/>
              <a:ext cx="14494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吸水テープ</a:t>
              </a:r>
              <a:endPara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34" name="テキスト ボックス 333">
              <a:extLst>
                <a:ext uri="{FF2B5EF4-FFF2-40B4-BE49-F238E27FC236}">
                  <a16:creationId xmlns:a16="http://schemas.microsoft.com/office/drawing/2014/main" id="{32DDAA6A-DEE5-6F56-3EB8-07BA3A027E3F}"/>
                </a:ext>
              </a:extLst>
            </p:cNvPr>
            <p:cNvSpPr txBox="1"/>
            <p:nvPr/>
          </p:nvSpPr>
          <p:spPr>
            <a:xfrm>
              <a:off x="8346750" y="4486435"/>
              <a:ext cx="22701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ジャケット（シース）</a:t>
              </a:r>
              <a:endPara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35" name="テキスト ボックス 334">
              <a:extLst>
                <a:ext uri="{FF2B5EF4-FFF2-40B4-BE49-F238E27FC236}">
                  <a16:creationId xmlns:a16="http://schemas.microsoft.com/office/drawing/2014/main" id="{313582D6-0BD9-5324-3B70-377398BD10D0}"/>
                </a:ext>
              </a:extLst>
            </p:cNvPr>
            <p:cNvSpPr txBox="1"/>
            <p:nvPr/>
          </p:nvSpPr>
          <p:spPr>
            <a:xfrm>
              <a:off x="6852250" y="4680932"/>
              <a:ext cx="1595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リップコード</a:t>
              </a:r>
            </a:p>
          </p:txBody>
        </p:sp>
        <p:sp>
          <p:nvSpPr>
            <p:cNvPr id="336" name="テキスト ボックス 335">
              <a:extLst>
                <a:ext uri="{FF2B5EF4-FFF2-40B4-BE49-F238E27FC236}">
                  <a16:creationId xmlns:a16="http://schemas.microsoft.com/office/drawing/2014/main" id="{EDAD93E1-A264-22F1-6A46-B0CB5F87E003}"/>
                </a:ext>
              </a:extLst>
            </p:cNvPr>
            <p:cNvSpPr txBox="1"/>
            <p:nvPr/>
          </p:nvSpPr>
          <p:spPr>
            <a:xfrm>
              <a:off x="5556048" y="5134016"/>
              <a:ext cx="20922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テンションメンバ</a:t>
              </a:r>
            </a:p>
          </p:txBody>
        </p:sp>
        <p:sp>
          <p:nvSpPr>
            <p:cNvPr id="339" name="テキスト ボックス 338">
              <a:extLst>
                <a:ext uri="{FF2B5EF4-FFF2-40B4-BE49-F238E27FC236}">
                  <a16:creationId xmlns:a16="http://schemas.microsoft.com/office/drawing/2014/main" id="{13F943B2-20A7-F91D-28EA-48FD9FA21A0E}"/>
                </a:ext>
              </a:extLst>
            </p:cNvPr>
            <p:cNvSpPr txBox="1"/>
            <p:nvPr/>
          </p:nvSpPr>
          <p:spPr>
            <a:xfrm>
              <a:off x="4300617" y="5125285"/>
              <a:ext cx="11624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チューブ</a:t>
              </a:r>
            </a:p>
          </p:txBody>
        </p:sp>
        <p:sp>
          <p:nvSpPr>
            <p:cNvPr id="344" name="テキスト ボックス 343">
              <a:extLst>
                <a:ext uri="{FF2B5EF4-FFF2-40B4-BE49-F238E27FC236}">
                  <a16:creationId xmlns:a16="http://schemas.microsoft.com/office/drawing/2014/main" id="{1FB828A7-0901-CFCA-5B8F-05FD1797C8FB}"/>
                </a:ext>
              </a:extLst>
            </p:cNvPr>
            <p:cNvSpPr txBox="1"/>
            <p:nvPr/>
          </p:nvSpPr>
          <p:spPr>
            <a:xfrm>
              <a:off x="592350" y="2402559"/>
              <a:ext cx="37529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12F Spider Web Ribbon</a:t>
              </a:r>
              <a:r>
                <a:rPr kumimoji="1" lang="ja-JP" altLang="en-US" sz="2000" baseline="30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135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グループ化 349">
            <a:extLst>
              <a:ext uri="{FF2B5EF4-FFF2-40B4-BE49-F238E27FC236}">
                <a16:creationId xmlns:a16="http://schemas.microsoft.com/office/drawing/2014/main" id="{3685D3A7-D16E-85CA-2691-78CD860DF693}"/>
              </a:ext>
            </a:extLst>
          </p:cNvPr>
          <p:cNvGrpSpPr/>
          <p:nvPr/>
        </p:nvGrpSpPr>
        <p:grpSpPr>
          <a:xfrm>
            <a:off x="616682" y="2080027"/>
            <a:ext cx="10181380" cy="3462755"/>
            <a:chOff x="616682" y="2080027"/>
            <a:chExt cx="10181380" cy="3462755"/>
          </a:xfrm>
        </p:grpSpPr>
        <p:grpSp>
          <p:nvGrpSpPr>
            <p:cNvPr id="7" name="グループ化 350">
              <a:extLst>
                <a:ext uri="{FF2B5EF4-FFF2-40B4-BE49-F238E27FC236}">
                  <a16:creationId xmlns:a16="http://schemas.microsoft.com/office/drawing/2014/main" id="{8E2408B3-3A04-473D-749E-A77E8ED70E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1874" y="2560101"/>
              <a:ext cx="8506797" cy="2259550"/>
              <a:chOff x="0" y="0"/>
              <a:chExt cx="3126693" cy="829238"/>
            </a:xfrm>
          </p:grpSpPr>
          <p:sp>
            <p:nvSpPr>
              <p:cNvPr id="8" name="AutoShape 161">
                <a:extLst>
                  <a:ext uri="{FF2B5EF4-FFF2-40B4-BE49-F238E27FC236}">
                    <a16:creationId xmlns:a16="http://schemas.microsoft.com/office/drawing/2014/main" id="{D2CBD8AE-3E0B-D390-FC9C-52E6B66C1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95459">
                <a:off x="1730444" y="123569"/>
                <a:ext cx="1315880" cy="283021"/>
              </a:xfrm>
              <a:custGeom>
                <a:avLst/>
                <a:gdLst>
                  <a:gd name="T0" fmla="*/ 0 w 1780378"/>
                  <a:gd name="T1" fmla="*/ 185704 h 967612"/>
                  <a:gd name="T2" fmla="*/ 72434 w 1780378"/>
                  <a:gd name="T3" fmla="*/ 0 h 967612"/>
                  <a:gd name="T4" fmla="*/ 698062 w 1780378"/>
                  <a:gd name="T5" fmla="*/ 0 h 967612"/>
                  <a:gd name="T6" fmla="*/ 839975 w 1780378"/>
                  <a:gd name="T7" fmla="*/ 98294 h 967612"/>
                  <a:gd name="T8" fmla="*/ 597538 w 1780378"/>
                  <a:gd name="T9" fmla="*/ 183718 h 967612"/>
                  <a:gd name="T10" fmla="*/ 0 w 1780378"/>
                  <a:gd name="T11" fmla="*/ 185704 h 967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80378" h="967612">
                    <a:moveTo>
                      <a:pt x="0" y="967612"/>
                    </a:moveTo>
                    <a:lnTo>
                      <a:pt x="152660" y="0"/>
                    </a:lnTo>
                    <a:lnTo>
                      <a:pt x="1471214" y="0"/>
                    </a:lnTo>
                    <a:cubicBezTo>
                      <a:pt x="1723143" y="19555"/>
                      <a:pt x="1812643" y="326244"/>
                      <a:pt x="1770305" y="512163"/>
                    </a:cubicBezTo>
                    <a:cubicBezTo>
                      <a:pt x="1727967" y="698082"/>
                      <a:pt x="1568597" y="968539"/>
                      <a:pt x="1259353" y="957263"/>
                    </a:cubicBezTo>
                    <a:lnTo>
                      <a:pt x="0" y="96761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A6A6A6"/>
                  </a:gs>
                  <a:gs pos="7001">
                    <a:srgbClr val="A6A6A6"/>
                  </a:gs>
                  <a:gs pos="35001">
                    <a:srgbClr val="767171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" name="正方形/長方形 2">
                <a:extLst>
                  <a:ext uri="{FF2B5EF4-FFF2-40B4-BE49-F238E27FC236}">
                    <a16:creationId xmlns:a16="http://schemas.microsoft.com/office/drawing/2014/main" id="{2DAB2AA1-B072-502C-2BEF-7AC2156190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3588" y="0"/>
                <a:ext cx="393105" cy="320233"/>
              </a:xfrm>
              <a:prstGeom prst="rect">
                <a:avLst/>
              </a:prstGeom>
              <a:solidFill>
                <a:srgbClr val="FFFFFF"/>
              </a:solidFill>
              <a:ln w="12700" algn="ctr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10" name="グループ化 3">
                <a:extLst>
                  <a:ext uri="{FF2B5EF4-FFF2-40B4-BE49-F238E27FC236}">
                    <a16:creationId xmlns:a16="http://schemas.microsoft.com/office/drawing/2014/main" id="{B9A8C346-30A3-B4CE-08BA-32862311E3A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2078" y="646898"/>
                <a:ext cx="39658" cy="78111"/>
                <a:chOff x="602078" y="646902"/>
                <a:chExt cx="81499" cy="140774"/>
              </a:xfrm>
            </p:grpSpPr>
            <p:sp>
              <p:nvSpPr>
                <p:cNvPr id="403" name="正方形/長方形 336">
                  <a:extLst>
                    <a:ext uri="{FF2B5EF4-FFF2-40B4-BE49-F238E27FC236}">
                      <a16:creationId xmlns:a16="http://schemas.microsoft.com/office/drawing/2014/main" id="{08804383-F08A-8CD4-7B6D-78AA939F5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602078" y="646902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4" name="正方形/長方形 337">
                  <a:extLst>
                    <a:ext uri="{FF2B5EF4-FFF2-40B4-BE49-F238E27FC236}">
                      <a16:creationId xmlns:a16="http://schemas.microsoft.com/office/drawing/2014/main" id="{5F3FB20E-A9A6-392B-E6B1-538DA00A11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665577" y="715960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5" name="正方形/長方形 338">
                  <a:extLst>
                    <a:ext uri="{FF2B5EF4-FFF2-40B4-BE49-F238E27FC236}">
                      <a16:creationId xmlns:a16="http://schemas.microsoft.com/office/drawing/2014/main" id="{F295AA60-5947-4790-6246-9BB4FDF27A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631447" y="695323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6" name="正方形/長方形 339">
                  <a:extLst>
                    <a:ext uri="{FF2B5EF4-FFF2-40B4-BE49-F238E27FC236}">
                      <a16:creationId xmlns:a16="http://schemas.microsoft.com/office/drawing/2014/main" id="{9430F874-2CDE-B7A9-97D5-A4DDA3D7D1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648114" y="654840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7" name="正方形/長方形 340">
                  <a:extLst>
                    <a:ext uri="{FF2B5EF4-FFF2-40B4-BE49-F238E27FC236}">
                      <a16:creationId xmlns:a16="http://schemas.microsoft.com/office/drawing/2014/main" id="{60C8370B-FB5D-7B7E-F3D4-B6582617DE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602872" y="708815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8" name="正方形/長方形 341">
                  <a:extLst>
                    <a:ext uri="{FF2B5EF4-FFF2-40B4-BE49-F238E27FC236}">
                      <a16:creationId xmlns:a16="http://schemas.microsoft.com/office/drawing/2014/main" id="{A972C78D-B52B-3D9A-7ED6-AB14EB566E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636209" y="75167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1" name="グループ化 4">
                <a:extLst>
                  <a:ext uri="{FF2B5EF4-FFF2-40B4-BE49-F238E27FC236}">
                    <a16:creationId xmlns:a16="http://schemas.microsoft.com/office/drawing/2014/main" id="{797A58F1-2A9C-694C-6295-75797CA3B2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8505" y="615514"/>
                <a:ext cx="39658" cy="78111"/>
                <a:chOff x="618505" y="615518"/>
                <a:chExt cx="81499" cy="140774"/>
              </a:xfrm>
            </p:grpSpPr>
            <p:sp>
              <p:nvSpPr>
                <p:cNvPr id="396" name="正方形/長方形 330">
                  <a:extLst>
                    <a:ext uri="{FF2B5EF4-FFF2-40B4-BE49-F238E27FC236}">
                      <a16:creationId xmlns:a16="http://schemas.microsoft.com/office/drawing/2014/main" id="{B54AA728-B314-F341-7CD9-7FDDE5D2AC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618505" y="615518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7" name="正方形/長方形 331">
                  <a:extLst>
                    <a:ext uri="{FF2B5EF4-FFF2-40B4-BE49-F238E27FC236}">
                      <a16:creationId xmlns:a16="http://schemas.microsoft.com/office/drawing/2014/main" id="{C09F2504-DACC-1206-650F-AC68B3202F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682004" y="68457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8" name="正方形/長方形 332">
                  <a:extLst>
                    <a:ext uri="{FF2B5EF4-FFF2-40B4-BE49-F238E27FC236}">
                      <a16:creationId xmlns:a16="http://schemas.microsoft.com/office/drawing/2014/main" id="{0B8F8D5E-5448-672E-BCF6-FB6A797FD9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647874" y="663939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0" name="正方形/長方形 333">
                  <a:extLst>
                    <a:ext uri="{FF2B5EF4-FFF2-40B4-BE49-F238E27FC236}">
                      <a16:creationId xmlns:a16="http://schemas.microsoft.com/office/drawing/2014/main" id="{5BFE3411-BBAB-FCB4-0F32-29B63CCC65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664541" y="62345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1" name="正方形/長方形 334">
                  <a:extLst>
                    <a:ext uri="{FF2B5EF4-FFF2-40B4-BE49-F238E27FC236}">
                      <a16:creationId xmlns:a16="http://schemas.microsoft.com/office/drawing/2014/main" id="{A3730D82-6233-412F-DB4D-7C470550B2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619299" y="677431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402" name="正方形/長方形 335">
                  <a:extLst>
                    <a:ext uri="{FF2B5EF4-FFF2-40B4-BE49-F238E27FC236}">
                      <a16:creationId xmlns:a16="http://schemas.microsoft.com/office/drawing/2014/main" id="{BB78C70F-6A98-2406-6E6A-FC7CE492A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652636" y="720292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12" name="Oval 162">
                <a:extLst>
                  <a:ext uri="{FF2B5EF4-FFF2-40B4-BE49-F238E27FC236}">
                    <a16:creationId xmlns:a16="http://schemas.microsoft.com/office/drawing/2014/main" id="{1745A23D-CF04-6784-10C7-2A3367A88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34396">
                <a:off x="1165541" y="474629"/>
                <a:ext cx="142364" cy="19368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" name="Oval 162">
                <a:extLst>
                  <a:ext uri="{FF2B5EF4-FFF2-40B4-BE49-F238E27FC236}">
                    <a16:creationId xmlns:a16="http://schemas.microsoft.com/office/drawing/2014/main" id="{646DF3BC-75A6-9B59-D9FF-D7559284B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2526" y="263848"/>
                <a:ext cx="162625" cy="302092"/>
              </a:xfrm>
              <a:prstGeom prst="ellipse">
                <a:avLst/>
              </a:prstGeom>
              <a:solidFill>
                <a:srgbClr val="40404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" name="AutoShape 167">
                <a:extLst>
                  <a:ext uri="{FF2B5EF4-FFF2-40B4-BE49-F238E27FC236}">
                    <a16:creationId xmlns:a16="http://schemas.microsoft.com/office/drawing/2014/main" id="{A544859D-DB78-D9A2-E1F1-C1F3881BB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359236">
                <a:off x="1678503" y="434719"/>
                <a:ext cx="18000" cy="285483"/>
              </a:xfrm>
              <a:prstGeom prst="can">
                <a:avLst>
                  <a:gd name="adj" fmla="val 51325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5" name="AutoShape 168">
                <a:extLst>
                  <a:ext uri="{FF2B5EF4-FFF2-40B4-BE49-F238E27FC236}">
                    <a16:creationId xmlns:a16="http://schemas.microsoft.com/office/drawing/2014/main" id="{A9E7C643-A30B-8A61-5411-F3B6F22B0F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327881">
                <a:off x="1698672" y="444990"/>
                <a:ext cx="18000" cy="285483"/>
              </a:xfrm>
              <a:prstGeom prst="can">
                <a:avLst>
                  <a:gd name="adj" fmla="val 46332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" name="円柱 9">
                <a:extLst>
                  <a:ext uri="{FF2B5EF4-FFF2-40B4-BE49-F238E27FC236}">
                    <a16:creationId xmlns:a16="http://schemas.microsoft.com/office/drawing/2014/main" id="{9C13B983-7444-B71E-36C3-EB5ECB29E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375539" y="304651"/>
                <a:ext cx="117899" cy="98641"/>
              </a:xfrm>
              <a:prstGeom prst="can">
                <a:avLst>
                  <a:gd name="adj" fmla="val 25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cxnSp>
            <p:nvCxnSpPr>
              <p:cNvPr id="372" name="直線コネクタ 10">
                <a:extLst>
                  <a:ext uri="{FF2B5EF4-FFF2-40B4-BE49-F238E27FC236}">
                    <a16:creationId xmlns:a16="http://schemas.microsoft.com/office/drawing/2014/main" id="{757C8B8C-E9FF-E8C5-1E98-D6D2E3D2EDA0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1285467" y="398125"/>
                <a:ext cx="382975" cy="101195"/>
              </a:xfrm>
              <a:prstGeom prst="line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" name="円柱 11">
                <a:extLst>
                  <a:ext uri="{FF2B5EF4-FFF2-40B4-BE49-F238E27FC236}">
                    <a16:creationId xmlns:a16="http://schemas.microsoft.com/office/drawing/2014/main" id="{26008BBD-B892-B634-6A83-240BF0587D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921116" y="282215"/>
                <a:ext cx="179777" cy="706039"/>
              </a:xfrm>
              <a:prstGeom prst="can">
                <a:avLst>
                  <a:gd name="adj" fmla="val 25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" name="円柱 12">
                <a:extLst>
                  <a:ext uri="{FF2B5EF4-FFF2-40B4-BE49-F238E27FC236}">
                    <a16:creationId xmlns:a16="http://schemas.microsoft.com/office/drawing/2014/main" id="{05910DC1-27CB-5366-492A-20CF634FE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1233" y="390765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19" name="グループ化 13">
                <a:extLst>
                  <a:ext uri="{FF2B5EF4-FFF2-40B4-BE49-F238E27FC236}">
                    <a16:creationId xmlns:a16="http://schemas.microsoft.com/office/drawing/2014/main" id="{0165C0CC-9680-4AF5-5D0F-B71DE19A69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6691" y="552302"/>
                <a:ext cx="686483" cy="116166"/>
                <a:chOff x="666691" y="552304"/>
                <a:chExt cx="4312940" cy="474888"/>
              </a:xfrm>
            </p:grpSpPr>
            <p:sp>
              <p:nvSpPr>
                <p:cNvPr id="387" name="円柱 322">
                  <a:extLst>
                    <a:ext uri="{FF2B5EF4-FFF2-40B4-BE49-F238E27FC236}">
                      <a16:creationId xmlns:a16="http://schemas.microsoft.com/office/drawing/2014/main" id="{6FC34AF6-A500-D78E-5B32-41A0246131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667694" y="-1448699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FFFF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8" name="円柱 323">
                  <a:extLst>
                    <a:ext uri="{FF2B5EF4-FFF2-40B4-BE49-F238E27FC236}">
                      <a16:creationId xmlns:a16="http://schemas.microsoft.com/office/drawing/2014/main" id="{3F29A263-5FFE-EC9D-DFBC-A981007A8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26347" y="-1450643"/>
                  <a:ext cx="40829" cy="4114153"/>
                </a:xfrm>
                <a:prstGeom prst="can">
                  <a:avLst>
                    <a:gd name="adj" fmla="val 25191"/>
                  </a:avLst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9" name="円柱 324">
                  <a:extLst>
                    <a:ext uri="{FF2B5EF4-FFF2-40B4-BE49-F238E27FC236}">
                      <a16:creationId xmlns:a16="http://schemas.microsoft.com/office/drawing/2014/main" id="{4CAE0F56-D5E7-09BF-D3D8-3F5483E827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22976" y="-1341312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0" name="円柱 325">
                  <a:extLst>
                    <a:ext uri="{FF2B5EF4-FFF2-40B4-BE49-F238E27FC236}">
                      <a16:creationId xmlns:a16="http://schemas.microsoft.com/office/drawing/2014/main" id="{62129E4A-BFD7-3B56-10D5-DDB9003F09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40228" y="-1266354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FF00"/>
                </a:soli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1" name="円柱 326">
                  <a:extLst>
                    <a:ext uri="{FF2B5EF4-FFF2-40B4-BE49-F238E27FC236}">
                      <a16:creationId xmlns:a16="http://schemas.microsoft.com/office/drawing/2014/main" id="{CC290C60-DB7F-A53C-DA8C-EE7FD5D7E1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740228" y="-1296299"/>
                  <a:ext cx="112146" cy="4114152"/>
                </a:xfrm>
                <a:prstGeom prst="can">
                  <a:avLst>
                    <a:gd name="adj" fmla="val 24967"/>
                  </a:avLst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3" name="円柱 327">
                  <a:extLst>
                    <a:ext uri="{FF2B5EF4-FFF2-40B4-BE49-F238E27FC236}">
                      <a16:creationId xmlns:a16="http://schemas.microsoft.com/office/drawing/2014/main" id="{451F2280-3A4C-6D50-133D-ED1F2C4675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814241" y="-1298244"/>
                  <a:ext cx="40829" cy="4114153"/>
                </a:xfrm>
                <a:prstGeom prst="can">
                  <a:avLst>
                    <a:gd name="adj" fmla="val 25191"/>
                  </a:avLst>
                </a:prstGeom>
                <a:solidFill>
                  <a:srgbClr val="92D05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4" name="円柱 328">
                  <a:extLst>
                    <a:ext uri="{FF2B5EF4-FFF2-40B4-BE49-F238E27FC236}">
                      <a16:creationId xmlns:a16="http://schemas.microsoft.com/office/drawing/2014/main" id="{4224CEE4-9249-97C9-06CB-235DB20AA4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842964" y="-1177138"/>
                  <a:ext cx="40829" cy="4114153"/>
                </a:xfrm>
                <a:prstGeom prst="can">
                  <a:avLst>
                    <a:gd name="adj" fmla="val 25191"/>
                  </a:avLst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95" name="円柱 329">
                  <a:extLst>
                    <a:ext uri="{FF2B5EF4-FFF2-40B4-BE49-F238E27FC236}">
                      <a16:creationId xmlns:a16="http://schemas.microsoft.com/office/drawing/2014/main" id="{B33C2350-2E69-8E94-9513-163909D281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2902148" y="-1050290"/>
                  <a:ext cx="40829" cy="4114136"/>
                </a:xfrm>
                <a:prstGeom prst="can">
                  <a:avLst>
                    <a:gd name="adj" fmla="val 25191"/>
                  </a:avLst>
                </a:prstGeom>
                <a:solidFill>
                  <a:srgbClr val="7030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20" name="AutoShape 165">
                <a:extLst>
                  <a:ext uri="{FF2B5EF4-FFF2-40B4-BE49-F238E27FC236}">
                    <a16:creationId xmlns:a16="http://schemas.microsoft.com/office/drawing/2014/main" id="{06E89A49-35DB-BD3E-B21A-B6B877CD9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43157">
                <a:off x="1643743" y="183307"/>
                <a:ext cx="18000" cy="285481"/>
              </a:xfrm>
              <a:prstGeom prst="can">
                <a:avLst>
                  <a:gd name="adj" fmla="val 50003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1" name="AutoShape 166">
                <a:extLst>
                  <a:ext uri="{FF2B5EF4-FFF2-40B4-BE49-F238E27FC236}">
                    <a16:creationId xmlns:a16="http://schemas.microsoft.com/office/drawing/2014/main" id="{F53E4ED5-88D6-B76A-ACBD-0087F71979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43495">
                <a:off x="1665502" y="189483"/>
                <a:ext cx="18000" cy="285483"/>
              </a:xfrm>
              <a:prstGeom prst="can">
                <a:avLst>
                  <a:gd name="adj" fmla="val 50004"/>
                </a:avLst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円柱 16">
                <a:extLst>
                  <a:ext uri="{FF2B5EF4-FFF2-40B4-BE49-F238E27FC236}">
                    <a16:creationId xmlns:a16="http://schemas.microsoft.com/office/drawing/2014/main" id="{34DD886D-5275-D681-F015-D360B74DF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09448" y="364839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9F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円柱 17">
                <a:extLst>
                  <a:ext uri="{FF2B5EF4-FFF2-40B4-BE49-F238E27FC236}">
                    <a16:creationId xmlns:a16="http://schemas.microsoft.com/office/drawing/2014/main" id="{E91DF461-AC5F-E317-9AF5-94DE22CFF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6940" y="372184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007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円柱 18">
                <a:extLst>
                  <a:ext uri="{FF2B5EF4-FFF2-40B4-BE49-F238E27FC236}">
                    <a16:creationId xmlns:a16="http://schemas.microsoft.com/office/drawing/2014/main" id="{0AE86690-F064-BCCB-F0BB-A53AF28A0C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2868" y="356147"/>
                <a:ext cx="9987" cy="654841"/>
              </a:xfrm>
              <a:prstGeom prst="can">
                <a:avLst>
                  <a:gd name="adj" fmla="val 24892"/>
                </a:avLst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5" name="円柱 19">
                <a:extLst>
                  <a:ext uri="{FF2B5EF4-FFF2-40B4-BE49-F238E27FC236}">
                    <a16:creationId xmlns:a16="http://schemas.microsoft.com/office/drawing/2014/main" id="{904426BD-AAE5-9CD9-D712-E18FBD7AC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18379" y="345520"/>
                <a:ext cx="9987" cy="654840"/>
              </a:xfrm>
              <a:prstGeom prst="can">
                <a:avLst>
                  <a:gd name="adj" fmla="val 24892"/>
                </a:avLst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6" name="円柱 20">
                <a:extLst>
                  <a:ext uri="{FF2B5EF4-FFF2-40B4-BE49-F238E27FC236}">
                    <a16:creationId xmlns:a16="http://schemas.microsoft.com/office/drawing/2014/main" id="{356B2457-12E8-E4A7-4BF5-16B53B5B0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1020760" y="316935"/>
                <a:ext cx="9987" cy="654843"/>
              </a:xfrm>
              <a:prstGeom prst="can">
                <a:avLst>
                  <a:gd name="adj" fmla="val 24892"/>
                </a:avLst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27" name="グループ化 21">
                <a:extLst>
                  <a:ext uri="{FF2B5EF4-FFF2-40B4-BE49-F238E27FC236}">
                    <a16:creationId xmlns:a16="http://schemas.microsoft.com/office/drawing/2014/main" id="{66ECA4CD-77FA-B795-91C9-8EAF99E65F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452809"/>
                <a:ext cx="1344382" cy="376429"/>
                <a:chOff x="0" y="452809"/>
                <a:chExt cx="1971300" cy="621726"/>
              </a:xfrm>
            </p:grpSpPr>
            <p:cxnSp>
              <p:nvCxnSpPr>
                <p:cNvPr id="392" name="直線コネクタ 308">
                  <a:extLst>
                    <a:ext uri="{FF2B5EF4-FFF2-40B4-BE49-F238E27FC236}">
                      <a16:creationId xmlns:a16="http://schemas.microsoft.com/office/drawing/2014/main" id="{17629FE4-F50F-76F1-5806-B4B5A0CE2DC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26188" y="452809"/>
                  <a:ext cx="1877993" cy="548767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75" name="円柱 309">
                  <a:extLst>
                    <a:ext uri="{FF2B5EF4-FFF2-40B4-BE49-F238E27FC236}">
                      <a16:creationId xmlns:a16="http://schemas.microsoft.com/office/drawing/2014/main" id="{DDACA1E4-C937-1AF7-032B-BE6969F60D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55473" y="-223150"/>
                  <a:ext cx="28306" cy="1939252"/>
                </a:xfrm>
                <a:prstGeom prst="can">
                  <a:avLst>
                    <a:gd name="adj" fmla="val 25057"/>
                  </a:avLst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6" name="円柱 310">
                  <a:extLst>
                    <a:ext uri="{FF2B5EF4-FFF2-40B4-BE49-F238E27FC236}">
                      <a16:creationId xmlns:a16="http://schemas.microsoft.com/office/drawing/2014/main" id="{47CA098D-3DD1-774C-DE12-BBD191FD02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69215" y="-231102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00B0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7" name="円柱 311">
                  <a:extLst>
                    <a:ext uri="{FF2B5EF4-FFF2-40B4-BE49-F238E27FC236}">
                      <a16:creationId xmlns:a16="http://schemas.microsoft.com/office/drawing/2014/main" id="{6CB64DCB-84B5-CE92-1E86-431CA36B14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85594" y="-204303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8" name="円柱 312">
                  <a:extLst>
                    <a:ext uri="{FF2B5EF4-FFF2-40B4-BE49-F238E27FC236}">
                      <a16:creationId xmlns:a16="http://schemas.microsoft.com/office/drawing/2014/main" id="{B19F1AF7-AE61-8A64-26AE-29EB934A4E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96680" y="-193789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B8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9" name="円柱 313">
                  <a:extLst>
                    <a:ext uri="{FF2B5EF4-FFF2-40B4-BE49-F238E27FC236}">
                      <a16:creationId xmlns:a16="http://schemas.microsoft.com/office/drawing/2014/main" id="{162EF763-787C-C1BB-D173-FB46800385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91308" y="-181372"/>
                  <a:ext cx="9987" cy="1939252"/>
                </a:xfrm>
                <a:prstGeom prst="can">
                  <a:avLst>
                    <a:gd name="adj" fmla="val 24272"/>
                  </a:avLst>
                </a:prstGeom>
                <a:solidFill>
                  <a:srgbClr val="F600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0" name="円柱 314">
                  <a:extLst>
                    <a:ext uri="{FF2B5EF4-FFF2-40B4-BE49-F238E27FC236}">
                      <a16:creationId xmlns:a16="http://schemas.microsoft.com/office/drawing/2014/main" id="{83EA4EEF-D796-4F20-E5DD-3DA62B41B7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6252589">
                  <a:off x="989306" y="-221206"/>
                  <a:ext cx="9987" cy="1939289"/>
                </a:xfrm>
                <a:prstGeom prst="can">
                  <a:avLst>
                    <a:gd name="adj" fmla="val 24273"/>
                  </a:avLst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399" name="直線コネクタ 315">
                  <a:extLst>
                    <a:ext uri="{FF2B5EF4-FFF2-40B4-BE49-F238E27FC236}">
                      <a16:creationId xmlns:a16="http://schemas.microsoft.com/office/drawing/2014/main" id="{29B0152A-7FCB-C719-C7C6-0152E8EACA52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55163" y="520637"/>
                  <a:ext cx="1877993" cy="548767"/>
                </a:xfrm>
                <a:prstGeom prst="line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81" name="正方形/長方形 316">
                  <a:extLst>
                    <a:ext uri="{FF2B5EF4-FFF2-40B4-BE49-F238E27FC236}">
                      <a16:creationId xmlns:a16="http://schemas.microsoft.com/office/drawing/2014/main" id="{98134BA1-2F49-E442-B032-C8E86E0182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26177" y="996425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2" name="正方形/長方形 317">
                  <a:extLst>
                    <a:ext uri="{FF2B5EF4-FFF2-40B4-BE49-F238E27FC236}">
                      <a16:creationId xmlns:a16="http://schemas.microsoft.com/office/drawing/2014/main" id="{961421E3-DBA7-6762-AB31-8858FCE5CC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57077" y="1034743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3" name="正方形/長方形 318">
                  <a:extLst>
                    <a:ext uri="{FF2B5EF4-FFF2-40B4-BE49-F238E27FC236}">
                      <a16:creationId xmlns:a16="http://schemas.microsoft.com/office/drawing/2014/main" id="{D018977B-131B-A1C7-6BDA-42B99E4A6C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40469" y="1023291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4" name="正方形/長方形 319">
                  <a:extLst>
                    <a:ext uri="{FF2B5EF4-FFF2-40B4-BE49-F238E27FC236}">
                      <a16:creationId xmlns:a16="http://schemas.microsoft.com/office/drawing/2014/main" id="{34968FC6-B9A1-4666-7BE9-0321955623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48579" y="1000829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5" name="正方形/長方形 320">
                  <a:extLst>
                    <a:ext uri="{FF2B5EF4-FFF2-40B4-BE49-F238E27FC236}">
                      <a16:creationId xmlns:a16="http://schemas.microsoft.com/office/drawing/2014/main" id="{AA51B005-AE43-A716-114F-0759B7DA1D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26564" y="1030778"/>
                  <a:ext cx="8759" cy="29962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86" name="正方形/長方形 321">
                  <a:extLst>
                    <a:ext uri="{FF2B5EF4-FFF2-40B4-BE49-F238E27FC236}">
                      <a16:creationId xmlns:a16="http://schemas.microsoft.com/office/drawing/2014/main" id="{3F1091AC-6051-3D41-CF1B-ACEC7C2CDA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42171" y="1056403"/>
                  <a:ext cx="9987" cy="26277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28" name="正方形/長方形 22">
                <a:extLst>
                  <a:ext uri="{FF2B5EF4-FFF2-40B4-BE49-F238E27FC236}">
                    <a16:creationId xmlns:a16="http://schemas.microsoft.com/office/drawing/2014/main" id="{D10D24DE-794C-074C-80F7-3BDB043C39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80000">
                <a:off x="659628" y="642924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正方形/長方形 23">
                <a:extLst>
                  <a:ext uri="{FF2B5EF4-FFF2-40B4-BE49-F238E27FC236}">
                    <a16:creationId xmlns:a16="http://schemas.microsoft.com/office/drawing/2014/main" id="{4A43DF0B-F04E-C61A-F7E4-F2D44087CE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0000">
                <a:off x="690528" y="681243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正方形/長方形 24">
                <a:extLst>
                  <a:ext uri="{FF2B5EF4-FFF2-40B4-BE49-F238E27FC236}">
                    <a16:creationId xmlns:a16="http://schemas.microsoft.com/office/drawing/2014/main" id="{BC8B5874-A8E0-3116-8EF4-6429FBCC3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20000">
                <a:off x="673920" y="669792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1" name="正方形/長方形 25">
                <a:extLst>
                  <a:ext uri="{FF2B5EF4-FFF2-40B4-BE49-F238E27FC236}">
                    <a16:creationId xmlns:a16="http://schemas.microsoft.com/office/drawing/2014/main" id="{BF826AA3-456B-F0DE-D16A-706D11B234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860000">
                <a:off x="682031" y="647330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" name="正方形/長方形 26">
                <a:extLst>
                  <a:ext uri="{FF2B5EF4-FFF2-40B4-BE49-F238E27FC236}">
                    <a16:creationId xmlns:a16="http://schemas.microsoft.com/office/drawing/2014/main" id="{ECDB670B-13CD-33BD-1431-C4DF61616B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80000">
                <a:off x="660015" y="677278"/>
                <a:ext cx="8759" cy="29962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" name="正方形/長方形 27">
                <a:extLst>
                  <a:ext uri="{FF2B5EF4-FFF2-40B4-BE49-F238E27FC236}">
                    <a16:creationId xmlns:a16="http://schemas.microsoft.com/office/drawing/2014/main" id="{520D45A9-E36D-EDB4-BF7B-A2AC04BBCF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20000">
                <a:off x="675624" y="702903"/>
                <a:ext cx="9987" cy="26277"/>
              </a:xfrm>
              <a:prstGeom prst="rect">
                <a:avLst/>
              </a:prstGeom>
              <a:noFill/>
              <a:ln w="9525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" name="正方形/長方形 28">
                <a:extLst>
                  <a:ext uri="{FF2B5EF4-FFF2-40B4-BE49-F238E27FC236}">
                    <a16:creationId xmlns:a16="http://schemas.microsoft.com/office/drawing/2014/main" id="{A68D27B8-60C1-74FB-3B9B-E54E2BDC7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80000">
                <a:off x="676781" y="731035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" name="正方形/長方形 29">
                <a:extLst>
                  <a:ext uri="{FF2B5EF4-FFF2-40B4-BE49-F238E27FC236}">
                    <a16:creationId xmlns:a16="http://schemas.microsoft.com/office/drawing/2014/main" id="{70374CAA-63F7-C080-8A21-A25D0D394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0000">
                <a:off x="707682" y="769353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" name="正方形/長方形 30">
                <a:extLst>
                  <a:ext uri="{FF2B5EF4-FFF2-40B4-BE49-F238E27FC236}">
                    <a16:creationId xmlns:a16="http://schemas.microsoft.com/office/drawing/2014/main" id="{B9D0AE03-BDD2-EDE7-54E9-BE44E664B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020000">
                <a:off x="691073" y="757902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" name="正方形/長方形 31">
                <a:extLst>
                  <a:ext uri="{FF2B5EF4-FFF2-40B4-BE49-F238E27FC236}">
                    <a16:creationId xmlns:a16="http://schemas.microsoft.com/office/drawing/2014/main" id="{1DC4C223-A11F-E581-1452-039C37A21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860000">
                <a:off x="699184" y="735439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8" name="正方形/長方形 288">
                <a:extLst>
                  <a:ext uri="{FF2B5EF4-FFF2-40B4-BE49-F238E27FC236}">
                    <a16:creationId xmlns:a16="http://schemas.microsoft.com/office/drawing/2014/main" id="{D83B9771-D625-A27A-5C58-F17B7AB12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780000">
                <a:off x="677169" y="765388"/>
                <a:ext cx="8759" cy="29962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9" name="正方形/長方形 289">
                <a:extLst>
                  <a:ext uri="{FF2B5EF4-FFF2-40B4-BE49-F238E27FC236}">
                    <a16:creationId xmlns:a16="http://schemas.microsoft.com/office/drawing/2014/main" id="{4985E360-CB4A-724B-3803-C49F296E7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20000">
                <a:off x="692777" y="796297"/>
                <a:ext cx="9987" cy="26277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360" name="グループ化 290">
                <a:extLst>
                  <a:ext uri="{FF2B5EF4-FFF2-40B4-BE49-F238E27FC236}">
                    <a16:creationId xmlns:a16="http://schemas.microsoft.com/office/drawing/2014/main" id="{19E711D7-E160-05BE-AD86-8D9CFD9150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6963" y="693151"/>
                <a:ext cx="39658" cy="78111"/>
                <a:chOff x="636963" y="693155"/>
                <a:chExt cx="81499" cy="140774"/>
              </a:xfrm>
            </p:grpSpPr>
            <p:sp>
              <p:nvSpPr>
                <p:cNvPr id="368" name="正方形/長方形 302">
                  <a:extLst>
                    <a:ext uri="{FF2B5EF4-FFF2-40B4-BE49-F238E27FC236}">
                      <a16:creationId xmlns:a16="http://schemas.microsoft.com/office/drawing/2014/main" id="{6DFD359D-E361-F7AE-58B4-44957631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380000">
                  <a:off x="636963" y="693155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69" name="正方形/長方形 303">
                  <a:extLst>
                    <a:ext uri="{FF2B5EF4-FFF2-40B4-BE49-F238E27FC236}">
                      <a16:creationId xmlns:a16="http://schemas.microsoft.com/office/drawing/2014/main" id="{0BFAC6BA-2084-F166-50ED-C3FEF69147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20000">
                  <a:off x="700462" y="762213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0" name="正方形/長方形 304">
                  <a:extLst>
                    <a:ext uri="{FF2B5EF4-FFF2-40B4-BE49-F238E27FC236}">
                      <a16:creationId xmlns:a16="http://schemas.microsoft.com/office/drawing/2014/main" id="{6797A405-9C1B-304F-E382-E589689B6E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020000">
                  <a:off x="666332" y="741576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1" name="正方形/長方形 305">
                  <a:extLst>
                    <a:ext uri="{FF2B5EF4-FFF2-40B4-BE49-F238E27FC236}">
                      <a16:creationId xmlns:a16="http://schemas.microsoft.com/office/drawing/2014/main" id="{4137ACA6-11ED-68CC-CE1E-98E717AFF0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860000">
                  <a:off x="682999" y="701093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3" name="正方形/長方形 306">
                  <a:extLst>
                    <a:ext uri="{FF2B5EF4-FFF2-40B4-BE49-F238E27FC236}">
                      <a16:creationId xmlns:a16="http://schemas.microsoft.com/office/drawing/2014/main" id="{9D6723BF-0300-D188-D36A-F3847DEA20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780000">
                  <a:off x="637757" y="755068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74" name="正方形/長方形 307">
                  <a:extLst>
                    <a:ext uri="{FF2B5EF4-FFF2-40B4-BE49-F238E27FC236}">
                      <a16:creationId xmlns:a16="http://schemas.microsoft.com/office/drawing/2014/main" id="{E0B94F32-36F1-F821-9F78-6E9F86ED42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520000">
                  <a:off x="671094" y="797929"/>
                  <a:ext cx="18000" cy="54000"/>
                </a:xfrm>
                <a:prstGeom prst="rect">
                  <a:avLst/>
                </a:prstGeom>
                <a:noFill/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361" name="円柱 291">
                <a:extLst>
                  <a:ext uri="{FF2B5EF4-FFF2-40B4-BE49-F238E27FC236}">
                    <a16:creationId xmlns:a16="http://schemas.microsoft.com/office/drawing/2014/main" id="{B66F8389-0699-534D-397C-87FC7AEE4A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992678" y="202738"/>
                <a:ext cx="9987" cy="683219"/>
              </a:xfrm>
              <a:prstGeom prst="can">
                <a:avLst>
                  <a:gd name="adj" fmla="val 25021"/>
                </a:avLst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2" name="円柱 292">
                <a:extLst>
                  <a:ext uri="{FF2B5EF4-FFF2-40B4-BE49-F238E27FC236}">
                    <a16:creationId xmlns:a16="http://schemas.microsoft.com/office/drawing/2014/main" id="{9CFFA2F6-9E4C-DEE4-BDE1-66EF17C55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252589">
                <a:off x="981873" y="192619"/>
                <a:ext cx="9987" cy="683219"/>
              </a:xfrm>
              <a:prstGeom prst="can">
                <a:avLst>
                  <a:gd name="adj" fmla="val 25021"/>
                </a:avLst>
              </a:pr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3" name="AutoShape 161">
                <a:extLst>
                  <a:ext uri="{FF2B5EF4-FFF2-40B4-BE49-F238E27FC236}">
                    <a16:creationId xmlns:a16="http://schemas.microsoft.com/office/drawing/2014/main" id="{11C9367D-C3AD-8370-EFC7-611A53950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95459">
                <a:off x="1228573" y="403242"/>
                <a:ext cx="543167" cy="191486"/>
              </a:xfrm>
              <a:custGeom>
                <a:avLst/>
                <a:gdLst>
                  <a:gd name="T0" fmla="*/ 0 w 1606435"/>
                  <a:gd name="T1" fmla="*/ 74116 h 970775"/>
                  <a:gd name="T2" fmla="*/ 64050 w 1606435"/>
                  <a:gd name="T3" fmla="*/ 40775 h 970775"/>
                  <a:gd name="T4" fmla="*/ 24989 w 1606435"/>
                  <a:gd name="T5" fmla="*/ 0 h 970775"/>
                  <a:gd name="T6" fmla="*/ 426368 w 1606435"/>
                  <a:gd name="T7" fmla="*/ 441 h 970775"/>
                  <a:gd name="T8" fmla="*/ 460168 w 1606435"/>
                  <a:gd name="T9" fmla="*/ 41626 h 970775"/>
                  <a:gd name="T10" fmla="*/ 406301 w 1606435"/>
                  <a:gd name="T11" fmla="*/ 74363 h 970775"/>
                  <a:gd name="T12" fmla="*/ 0 w 1606435"/>
                  <a:gd name="T13" fmla="*/ 74116 h 9707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606435" h="970775">
                    <a:moveTo>
                      <a:pt x="0" y="967540"/>
                    </a:moveTo>
                    <a:cubicBezTo>
                      <a:pt x="117845" y="988019"/>
                      <a:pt x="212100" y="747047"/>
                      <a:pt x="222901" y="532296"/>
                    </a:cubicBezTo>
                    <a:cubicBezTo>
                      <a:pt x="233702" y="317545"/>
                      <a:pt x="192042" y="95549"/>
                      <a:pt x="86966" y="0"/>
                    </a:cubicBezTo>
                    <a:lnTo>
                      <a:pt x="1483804" y="5762"/>
                    </a:lnTo>
                    <a:cubicBezTo>
                      <a:pt x="1593417" y="102668"/>
                      <a:pt x="1618846" y="335152"/>
                      <a:pt x="1601431" y="543407"/>
                    </a:cubicBezTo>
                    <a:cubicBezTo>
                      <a:pt x="1584016" y="751662"/>
                      <a:pt x="1505680" y="966746"/>
                      <a:pt x="1413969" y="970775"/>
                    </a:cubicBezTo>
                    <a:cubicBezTo>
                      <a:pt x="942646" y="969697"/>
                      <a:pt x="1425034" y="964111"/>
                      <a:pt x="0" y="96754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D9D9D9"/>
                  </a:gs>
                  <a:gs pos="100000">
                    <a:srgbClr val="7F7F7F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cxnSp>
            <p:nvCxnSpPr>
              <p:cNvPr id="428" name="直線コネクタ 294">
                <a:extLst>
                  <a:ext uri="{FF2B5EF4-FFF2-40B4-BE49-F238E27FC236}">
                    <a16:creationId xmlns:a16="http://schemas.microsoft.com/office/drawing/2014/main" id="{F74FBFEE-51F7-298D-2012-452C29AC3645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1285467" y="398125"/>
                <a:ext cx="382975" cy="101195"/>
              </a:xfrm>
              <a:prstGeom prst="line">
                <a:avLst/>
              </a:prstGeom>
              <a:noFill/>
              <a:ln w="6350" algn="ctr">
                <a:solidFill>
                  <a:srgbClr val="0D0D0D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4" name="フリーフォーム 5">
                <a:extLst>
                  <a:ext uri="{FF2B5EF4-FFF2-40B4-BE49-F238E27FC236}">
                    <a16:creationId xmlns:a16="http://schemas.microsoft.com/office/drawing/2014/main" id="{E134950D-D4B0-EE95-8F0A-5641ABB7F0A6}"/>
                  </a:ext>
                </a:extLst>
              </p:cNvPr>
              <p:cNvSpPr>
                <a:spLocks/>
              </p:cNvSpPr>
              <p:nvPr/>
            </p:nvSpPr>
            <p:spPr bwMode="auto">
              <a:xfrm rot="214994">
                <a:off x="1385281" y="356520"/>
                <a:ext cx="255631" cy="265110"/>
              </a:xfrm>
              <a:custGeom>
                <a:avLst/>
                <a:gdLst>
                  <a:gd name="T0" fmla="*/ 174300 w 741386"/>
                  <a:gd name="T1" fmla="*/ 0 h 440690"/>
                  <a:gd name="T2" fmla="*/ 0 w 741386"/>
                  <a:gd name="T3" fmla="*/ 96854 h 440690"/>
                  <a:gd name="T4" fmla="*/ 37519 w 741386"/>
                  <a:gd name="T5" fmla="*/ 199881 h 440690"/>
                  <a:gd name="T6" fmla="*/ 25372 w 741386"/>
                  <a:gd name="T7" fmla="*/ 313994 h 440690"/>
                  <a:gd name="T8" fmla="*/ 196249 w 741386"/>
                  <a:gd name="T9" fmla="*/ 233847 h 440690"/>
                  <a:gd name="T10" fmla="*/ 220179 w 741386"/>
                  <a:gd name="T11" fmla="*/ 116729 h 440690"/>
                  <a:gd name="T12" fmla="*/ 174300 w 741386"/>
                  <a:gd name="T13" fmla="*/ 0 h 44069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41386" h="440690">
                    <a:moveTo>
                      <a:pt x="583298" y="0"/>
                    </a:moveTo>
                    <a:lnTo>
                      <a:pt x="0" y="135935"/>
                    </a:lnTo>
                    <a:cubicBezTo>
                      <a:pt x="106015" y="188777"/>
                      <a:pt x="111408" y="229741"/>
                      <a:pt x="125559" y="280533"/>
                    </a:cubicBezTo>
                    <a:cubicBezTo>
                      <a:pt x="139711" y="331326"/>
                      <a:pt x="125723" y="378506"/>
                      <a:pt x="84909" y="440690"/>
                    </a:cubicBezTo>
                    <a:cubicBezTo>
                      <a:pt x="310829" y="392611"/>
                      <a:pt x="464806" y="371521"/>
                      <a:pt x="656752" y="328204"/>
                    </a:cubicBezTo>
                    <a:cubicBezTo>
                      <a:pt x="741091" y="267244"/>
                      <a:pt x="749074" y="218530"/>
                      <a:pt x="736832" y="163829"/>
                    </a:cubicBezTo>
                    <a:cubicBezTo>
                      <a:pt x="724590" y="109128"/>
                      <a:pt x="699775" y="5443"/>
                      <a:pt x="583298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61018"/>
                  </a:gs>
                  <a:gs pos="30000">
                    <a:srgbClr val="1F4E79"/>
                  </a:gs>
                  <a:gs pos="100000">
                    <a:srgbClr val="FFFFFF"/>
                  </a:gs>
                </a:gsLst>
                <a:lin ang="15000000"/>
              </a:gradFill>
              <a:ln w="6350" cap="flat" cmpd="sng" algn="ctr">
                <a:solidFill>
                  <a:srgbClr val="061018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5" name="フローチャート: 記憶データ 296">
                <a:extLst>
                  <a:ext uri="{FF2B5EF4-FFF2-40B4-BE49-F238E27FC236}">
                    <a16:creationId xmlns:a16="http://schemas.microsoft.com/office/drawing/2014/main" id="{8BE7662B-01EA-1745-9783-FFE9ACA9A6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905468">
                <a:off x="1571829" y="331317"/>
                <a:ext cx="291769" cy="204542"/>
              </a:xfrm>
              <a:prstGeom prst="flowChartOnlineStorage">
                <a:avLst/>
              </a:prstGeom>
              <a:gradFill rotWithShape="1">
                <a:gsLst>
                  <a:gs pos="0">
                    <a:srgbClr val="A6A6A6"/>
                  </a:gs>
                  <a:gs pos="50000">
                    <a:srgbClr val="D9D9D9"/>
                  </a:gs>
                  <a:gs pos="100000">
                    <a:srgbClr val="FFFFFF"/>
                  </a:gs>
                </a:gsLst>
                <a:lin ang="5400000" scaled="1"/>
              </a:gra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431" name="図 297">
                <a:extLst>
                  <a:ext uri="{FF2B5EF4-FFF2-40B4-BE49-F238E27FC236}">
                    <a16:creationId xmlns:a16="http://schemas.microsoft.com/office/drawing/2014/main" id="{67DB78A7-3AEE-0E85-1571-0FAB4B0827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861111" flipH="1">
                <a:off x="1680566" y="358815"/>
                <a:ext cx="226996" cy="256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6" name="フリーフォーム 9">
                <a:extLst>
                  <a:ext uri="{FF2B5EF4-FFF2-40B4-BE49-F238E27FC236}">
                    <a16:creationId xmlns:a16="http://schemas.microsoft.com/office/drawing/2014/main" id="{5D2DCF37-8ED8-0147-CBE0-2A76E5A7D0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8542" y="350392"/>
                <a:ext cx="281737" cy="60133"/>
              </a:xfrm>
              <a:custGeom>
                <a:avLst/>
                <a:gdLst>
                  <a:gd name="T0" fmla="*/ 0 w 314325"/>
                  <a:gd name="T1" fmla="*/ 73480 h 85725"/>
                  <a:gd name="T2" fmla="*/ 348539 w 314325"/>
                  <a:gd name="T3" fmla="*/ 0 h 857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4325" h="85725">
                    <a:moveTo>
                      <a:pt x="0" y="85725"/>
                    </a:moveTo>
                    <a:lnTo>
                      <a:pt x="314325" y="0"/>
                    </a:lnTo>
                  </a:path>
                </a:pathLst>
              </a:custGeom>
              <a:noFill/>
              <a:ln w="6350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433" name="図 300">
                <a:extLst>
                  <a:ext uri="{FF2B5EF4-FFF2-40B4-BE49-F238E27FC236}">
                    <a16:creationId xmlns:a16="http://schemas.microsoft.com/office/drawing/2014/main" id="{7E2C47FE-F78D-1142-F127-A1BB70E912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93075">
                <a:off x="1649327" y="222439"/>
                <a:ext cx="226996" cy="256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67" name="フリーフォーム 10">
                <a:extLst>
                  <a:ext uri="{FF2B5EF4-FFF2-40B4-BE49-F238E27FC236}">
                    <a16:creationId xmlns:a16="http://schemas.microsoft.com/office/drawing/2014/main" id="{B5750E26-7AAF-D880-7003-5CFE1F939281}"/>
                  </a:ext>
                </a:extLst>
              </p:cNvPr>
              <p:cNvSpPr>
                <a:spLocks/>
              </p:cNvSpPr>
              <p:nvPr/>
            </p:nvSpPr>
            <p:spPr bwMode="auto">
              <a:xfrm rot="-1082619">
                <a:off x="1651749" y="451386"/>
                <a:ext cx="84798" cy="45719"/>
              </a:xfrm>
              <a:custGeom>
                <a:avLst/>
                <a:gdLst>
                  <a:gd name="T0" fmla="*/ 39807 w 454025"/>
                  <a:gd name="T1" fmla="*/ 1090 h 200163"/>
                  <a:gd name="T2" fmla="*/ 34518 w 454025"/>
                  <a:gd name="T3" fmla="*/ 12 h 200163"/>
                  <a:gd name="T4" fmla="*/ 29786 w 454025"/>
                  <a:gd name="T5" fmla="*/ 550 h 200163"/>
                  <a:gd name="T6" fmla="*/ 28115 w 454025"/>
                  <a:gd name="T7" fmla="*/ 1090 h 200163"/>
                  <a:gd name="T8" fmla="*/ 27280 w 454025"/>
                  <a:gd name="T9" fmla="*/ 1359 h 200163"/>
                  <a:gd name="T10" fmla="*/ 25888 w 454025"/>
                  <a:gd name="T11" fmla="*/ 1628 h 200163"/>
                  <a:gd name="T12" fmla="*/ 21434 w 454025"/>
                  <a:gd name="T13" fmla="*/ 2167 h 200163"/>
                  <a:gd name="T14" fmla="*/ 19208 w 454025"/>
                  <a:gd name="T15" fmla="*/ 2706 h 200163"/>
                  <a:gd name="T16" fmla="*/ 17537 w 454025"/>
                  <a:gd name="T17" fmla="*/ 3245 h 200163"/>
                  <a:gd name="T18" fmla="*/ 16702 w 454025"/>
                  <a:gd name="T19" fmla="*/ 3514 h 200163"/>
                  <a:gd name="T20" fmla="*/ 13918 w 454025"/>
                  <a:gd name="T21" fmla="*/ 3784 h 200163"/>
                  <a:gd name="T22" fmla="*/ 13083 w 454025"/>
                  <a:gd name="T23" fmla="*/ 4053 h 200163"/>
                  <a:gd name="T24" fmla="*/ 12248 w 454025"/>
                  <a:gd name="T25" fmla="*/ 4592 h 200163"/>
                  <a:gd name="T26" fmla="*/ 10300 w 454025"/>
                  <a:gd name="T27" fmla="*/ 4861 h 200163"/>
                  <a:gd name="T28" fmla="*/ 7794 w 454025"/>
                  <a:gd name="T29" fmla="*/ 6209 h 200163"/>
                  <a:gd name="T30" fmla="*/ 6959 w 454025"/>
                  <a:gd name="T31" fmla="*/ 6747 h 200163"/>
                  <a:gd name="T32" fmla="*/ 5567 w 454025"/>
                  <a:gd name="T33" fmla="*/ 8364 h 200163"/>
                  <a:gd name="T34" fmla="*/ 4732 w 454025"/>
                  <a:gd name="T35" fmla="*/ 8633 h 200163"/>
                  <a:gd name="T36" fmla="*/ 4176 w 454025"/>
                  <a:gd name="T37" fmla="*/ 9711 h 200163"/>
                  <a:gd name="T38" fmla="*/ 3340 w 454025"/>
                  <a:gd name="T39" fmla="*/ 10250 h 200163"/>
                  <a:gd name="T40" fmla="*/ 2227 w 454025"/>
                  <a:gd name="T41" fmla="*/ 11328 h 200163"/>
                  <a:gd name="T42" fmla="*/ 1392 w 454025"/>
                  <a:gd name="T43" fmla="*/ 12944 h 200163"/>
                  <a:gd name="T44" fmla="*/ 835 w 454025"/>
                  <a:gd name="T45" fmla="*/ 15369 h 200163"/>
                  <a:gd name="T46" fmla="*/ 278 w 454025"/>
                  <a:gd name="T47" fmla="*/ 16178 h 200163"/>
                  <a:gd name="T48" fmla="*/ 0 w 454025"/>
                  <a:gd name="T49" fmla="*/ 16986 h 20016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454025" h="200163">
                    <a:moveTo>
                      <a:pt x="454025" y="12838"/>
                    </a:moveTo>
                    <a:cubicBezTo>
                      <a:pt x="433917" y="8605"/>
                      <a:pt x="414154" y="2117"/>
                      <a:pt x="393700" y="138"/>
                    </a:cubicBezTo>
                    <a:cubicBezTo>
                      <a:pt x="384602" y="-742"/>
                      <a:pt x="353538" y="2721"/>
                      <a:pt x="339725" y="6488"/>
                    </a:cubicBezTo>
                    <a:cubicBezTo>
                      <a:pt x="333267" y="8249"/>
                      <a:pt x="327025" y="10721"/>
                      <a:pt x="320675" y="12838"/>
                    </a:cubicBezTo>
                    <a:cubicBezTo>
                      <a:pt x="317500" y="13896"/>
                      <a:pt x="314432" y="15357"/>
                      <a:pt x="311150" y="16013"/>
                    </a:cubicBezTo>
                    <a:cubicBezTo>
                      <a:pt x="305858" y="17071"/>
                      <a:pt x="300598" y="18301"/>
                      <a:pt x="295275" y="19188"/>
                    </a:cubicBezTo>
                    <a:cubicBezTo>
                      <a:pt x="277154" y="22208"/>
                      <a:pt x="263083" y="23470"/>
                      <a:pt x="244475" y="25538"/>
                    </a:cubicBezTo>
                    <a:cubicBezTo>
                      <a:pt x="236008" y="27655"/>
                      <a:pt x="227354" y="29128"/>
                      <a:pt x="219075" y="31888"/>
                    </a:cubicBezTo>
                    <a:lnTo>
                      <a:pt x="200025" y="38238"/>
                    </a:lnTo>
                    <a:cubicBezTo>
                      <a:pt x="196850" y="39296"/>
                      <a:pt x="193830" y="41080"/>
                      <a:pt x="190500" y="41413"/>
                    </a:cubicBezTo>
                    <a:lnTo>
                      <a:pt x="158750" y="44588"/>
                    </a:lnTo>
                    <a:cubicBezTo>
                      <a:pt x="155575" y="45646"/>
                      <a:pt x="152218" y="46266"/>
                      <a:pt x="149225" y="47763"/>
                    </a:cubicBezTo>
                    <a:cubicBezTo>
                      <a:pt x="145812" y="49470"/>
                      <a:pt x="143355" y="53017"/>
                      <a:pt x="139700" y="54113"/>
                    </a:cubicBezTo>
                    <a:cubicBezTo>
                      <a:pt x="132532" y="56263"/>
                      <a:pt x="124883" y="56230"/>
                      <a:pt x="117475" y="57288"/>
                    </a:cubicBezTo>
                    <a:cubicBezTo>
                      <a:pt x="100710" y="62876"/>
                      <a:pt x="110735" y="58607"/>
                      <a:pt x="88900" y="73163"/>
                    </a:cubicBezTo>
                    <a:lnTo>
                      <a:pt x="79375" y="79513"/>
                    </a:lnTo>
                    <a:cubicBezTo>
                      <a:pt x="74689" y="86541"/>
                      <a:pt x="70834" y="93674"/>
                      <a:pt x="63500" y="98563"/>
                    </a:cubicBezTo>
                    <a:cubicBezTo>
                      <a:pt x="60715" y="100419"/>
                      <a:pt x="57150" y="100680"/>
                      <a:pt x="53975" y="101738"/>
                    </a:cubicBezTo>
                    <a:cubicBezTo>
                      <a:pt x="51858" y="105971"/>
                      <a:pt x="50655" y="110802"/>
                      <a:pt x="47625" y="114438"/>
                    </a:cubicBezTo>
                    <a:cubicBezTo>
                      <a:pt x="45182" y="117369"/>
                      <a:pt x="40484" y="117808"/>
                      <a:pt x="38100" y="120788"/>
                    </a:cubicBezTo>
                    <a:cubicBezTo>
                      <a:pt x="25785" y="136182"/>
                      <a:pt x="46182" y="126561"/>
                      <a:pt x="25400" y="133488"/>
                    </a:cubicBezTo>
                    <a:cubicBezTo>
                      <a:pt x="19692" y="142051"/>
                      <a:pt x="18066" y="142679"/>
                      <a:pt x="15875" y="152538"/>
                    </a:cubicBezTo>
                    <a:cubicBezTo>
                      <a:pt x="13924" y="161318"/>
                      <a:pt x="13813" y="172536"/>
                      <a:pt x="9525" y="181113"/>
                    </a:cubicBezTo>
                    <a:cubicBezTo>
                      <a:pt x="7818" y="184526"/>
                      <a:pt x="4882" y="187225"/>
                      <a:pt x="3175" y="190638"/>
                    </a:cubicBezTo>
                    <a:cubicBezTo>
                      <a:pt x="1678" y="193631"/>
                      <a:pt x="0" y="200163"/>
                      <a:pt x="0" y="200163"/>
                    </a:cubicBezTo>
                  </a:path>
                </a:pathLst>
              </a:custGeom>
              <a:noFill/>
              <a:ln w="12700" cap="flat" cmpd="sng" algn="ctr">
                <a:solidFill>
                  <a:srgbClr val="FFFF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pic>
          <p:nvPicPr>
            <p:cNvPr id="412" name="図 411">
              <a:extLst>
                <a:ext uri="{FF2B5EF4-FFF2-40B4-BE49-F238E27FC236}">
                  <a16:creationId xmlns:a16="http://schemas.microsoft.com/office/drawing/2014/main" id="{AEA573F8-8524-AFEB-79F7-FFD4D6D4D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075" y="3268959"/>
              <a:ext cx="2000624" cy="1125351"/>
            </a:xfrm>
            <a:prstGeom prst="rect">
              <a:avLst/>
            </a:prstGeom>
            <a:ln w="19050">
              <a:solidFill>
                <a:srgbClr val="0070C0"/>
              </a:solidFill>
            </a:ln>
          </p:spPr>
        </p:pic>
        <p:cxnSp>
          <p:nvCxnSpPr>
            <p:cNvPr id="414" name="直線コネクタ 413">
              <a:extLst>
                <a:ext uri="{FF2B5EF4-FFF2-40B4-BE49-F238E27FC236}">
                  <a16:creationId xmlns:a16="http://schemas.microsoft.com/office/drawing/2014/main" id="{9308680E-B253-701A-A3C9-CBD0CF0090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51368" y="2519269"/>
              <a:ext cx="624669" cy="102612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C9F494ED-DF96-6BC9-0A63-2ECF8AF839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95978" y="2712200"/>
              <a:ext cx="216708" cy="111983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線コネクタ 319">
              <a:extLst>
                <a:ext uri="{FF2B5EF4-FFF2-40B4-BE49-F238E27FC236}">
                  <a16:creationId xmlns:a16="http://schemas.microsoft.com/office/drawing/2014/main" id="{66E30987-FAD2-4E9C-A5BD-9B1323A1BBA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19848" y="3411586"/>
              <a:ext cx="615494" cy="1054833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線コネクタ 321">
              <a:extLst>
                <a:ext uri="{FF2B5EF4-FFF2-40B4-BE49-F238E27FC236}">
                  <a16:creationId xmlns:a16="http://schemas.microsoft.com/office/drawing/2014/main" id="{E6EFDC3C-B44A-5B73-2FDB-57A94A8E43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707012" y="3855101"/>
              <a:ext cx="506490" cy="80781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>
              <a:extLst>
                <a:ext uri="{FF2B5EF4-FFF2-40B4-BE49-F238E27FC236}">
                  <a16:creationId xmlns:a16="http://schemas.microsoft.com/office/drawing/2014/main" id="{916AD484-ADCE-008F-1B57-2E52D3718A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5514" y="4206967"/>
              <a:ext cx="443890" cy="884012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線コネクタ 324">
              <a:extLst>
                <a:ext uri="{FF2B5EF4-FFF2-40B4-BE49-F238E27FC236}">
                  <a16:creationId xmlns:a16="http://schemas.microsoft.com/office/drawing/2014/main" id="{F8E57DA6-29FE-6B92-F364-188D3729E3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81916" y="4286822"/>
              <a:ext cx="788434" cy="85944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コネクタ 326">
              <a:extLst>
                <a:ext uri="{FF2B5EF4-FFF2-40B4-BE49-F238E27FC236}">
                  <a16:creationId xmlns:a16="http://schemas.microsoft.com/office/drawing/2014/main" id="{8C5DA59C-7041-F08E-251D-25F14579D57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37324" y="2883333"/>
              <a:ext cx="753866" cy="1566299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0" name="テキスト ボックス 329">
              <a:extLst>
                <a:ext uri="{FF2B5EF4-FFF2-40B4-BE49-F238E27FC236}">
                  <a16:creationId xmlns:a16="http://schemas.microsoft.com/office/drawing/2014/main" id="{981F3043-EFE8-D378-EBBD-2D94E26A143E}"/>
                </a:ext>
              </a:extLst>
            </p:cNvPr>
            <p:cNvSpPr txBox="1"/>
            <p:nvPr/>
          </p:nvSpPr>
          <p:spPr>
            <a:xfrm>
              <a:off x="6910668" y="2080027"/>
              <a:ext cx="26484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Corrugated steel tape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32" name="テキスト ボックス 331">
              <a:extLst>
                <a:ext uri="{FF2B5EF4-FFF2-40B4-BE49-F238E27FC236}">
                  <a16:creationId xmlns:a16="http://schemas.microsoft.com/office/drawing/2014/main" id="{A4C0750A-E098-C683-BDBF-B22599E7E1A0}"/>
                </a:ext>
              </a:extLst>
            </p:cNvPr>
            <p:cNvSpPr txBox="1"/>
            <p:nvPr/>
          </p:nvSpPr>
          <p:spPr>
            <a:xfrm>
              <a:off x="4335938" y="2308034"/>
              <a:ext cx="24402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Water</a:t>
              </a:r>
              <a:r>
                <a:rPr kumimoji="1" lang="ja-JP" altLang="en-US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blocking</a:t>
              </a:r>
              <a:r>
                <a:rPr kumimoji="1" lang="ja-JP" altLang="en-US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tape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34" name="テキスト ボックス 333">
              <a:extLst>
                <a:ext uri="{FF2B5EF4-FFF2-40B4-BE49-F238E27FC236}">
                  <a16:creationId xmlns:a16="http://schemas.microsoft.com/office/drawing/2014/main" id="{32DDAA6A-DEE5-6F56-3EB8-07BA3A027E3F}"/>
                </a:ext>
              </a:extLst>
            </p:cNvPr>
            <p:cNvSpPr txBox="1"/>
            <p:nvPr/>
          </p:nvSpPr>
          <p:spPr>
            <a:xfrm>
              <a:off x="8346750" y="4486435"/>
              <a:ext cx="24513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Jacket (Sheath)</a:t>
              </a:r>
              <a:endPara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35" name="テキスト ボックス 334">
              <a:extLst>
                <a:ext uri="{FF2B5EF4-FFF2-40B4-BE49-F238E27FC236}">
                  <a16:creationId xmlns:a16="http://schemas.microsoft.com/office/drawing/2014/main" id="{313582D6-0BD9-5324-3B70-377398BD10D0}"/>
                </a:ext>
              </a:extLst>
            </p:cNvPr>
            <p:cNvSpPr txBox="1"/>
            <p:nvPr/>
          </p:nvSpPr>
          <p:spPr>
            <a:xfrm>
              <a:off x="6852250" y="4680932"/>
              <a:ext cx="1069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Ripcord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36" name="テキスト ボックス 335">
              <a:extLst>
                <a:ext uri="{FF2B5EF4-FFF2-40B4-BE49-F238E27FC236}">
                  <a16:creationId xmlns:a16="http://schemas.microsoft.com/office/drawing/2014/main" id="{EDAD93E1-A264-22F1-6A46-B0CB5F87E003}"/>
                </a:ext>
              </a:extLst>
            </p:cNvPr>
            <p:cNvSpPr txBox="1"/>
            <p:nvPr/>
          </p:nvSpPr>
          <p:spPr>
            <a:xfrm>
              <a:off x="5556048" y="5134016"/>
              <a:ext cx="21627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Strength member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39" name="テキスト ボックス 338">
              <a:extLst>
                <a:ext uri="{FF2B5EF4-FFF2-40B4-BE49-F238E27FC236}">
                  <a16:creationId xmlns:a16="http://schemas.microsoft.com/office/drawing/2014/main" id="{13F943B2-20A7-F91D-28EA-48FD9FA21A0E}"/>
                </a:ext>
              </a:extLst>
            </p:cNvPr>
            <p:cNvSpPr txBox="1"/>
            <p:nvPr/>
          </p:nvSpPr>
          <p:spPr>
            <a:xfrm>
              <a:off x="4594866" y="5142672"/>
              <a:ext cx="7602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Tube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44" name="テキスト ボックス 343">
              <a:extLst>
                <a:ext uri="{FF2B5EF4-FFF2-40B4-BE49-F238E27FC236}">
                  <a16:creationId xmlns:a16="http://schemas.microsoft.com/office/drawing/2014/main" id="{1FB828A7-0901-CFCA-5B8F-05FD1797C8FB}"/>
                </a:ext>
              </a:extLst>
            </p:cNvPr>
            <p:cNvSpPr txBox="1"/>
            <p:nvPr/>
          </p:nvSpPr>
          <p:spPr>
            <a:xfrm>
              <a:off x="616682" y="2469201"/>
              <a:ext cx="32882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12F Spider Web </a:t>
              </a:r>
              <a:r>
                <a:rPr kumimoji="1" lang="en-US" altLang="ja-JP" sz="2000" dirty="0" err="1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Ribbon</a:t>
              </a:r>
              <a:r>
                <a:rPr kumimoji="1" lang="en-US" altLang="ja-JP" sz="2000" baseline="30000" dirty="0" err="1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TM</a:t>
              </a:r>
              <a:endParaRPr kumimoji="1" lang="ja-JP" altLang="en-US" sz="2000" baseline="30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3781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35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Fujikura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Yokota. Kazuhiro(FJK 横田 和宏)</dc:creator>
  <cp:lastModifiedBy>Yokota. Kazuhiro(FJK 横田 和宏)</cp:lastModifiedBy>
  <cp:revision>4</cp:revision>
  <dcterms:created xsi:type="dcterms:W3CDTF">2024-09-10T04:46:19Z</dcterms:created>
  <dcterms:modified xsi:type="dcterms:W3CDTF">2024-09-11T09:06:01Z</dcterms:modified>
</cp:coreProperties>
</file>